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68" r:id="rId2"/>
    <p:sldId id="256" r:id="rId3"/>
    <p:sldId id="257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9C1B8257-0B58-45D0-A8D7-274D2141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571" y="29156"/>
            <a:ext cx="2270068" cy="146856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8C65A2E-A0F1-493C-923A-BC2BF6473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00" b="37093"/>
          <a:stretch/>
        </p:blipFill>
        <p:spPr>
          <a:xfrm>
            <a:off x="3397355" y="1133334"/>
            <a:ext cx="2255525" cy="47565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7BCF07F-80B8-421C-A732-C972B473C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862"/>
          <a:stretch/>
        </p:blipFill>
        <p:spPr>
          <a:xfrm>
            <a:off x="984794" y="1077254"/>
            <a:ext cx="2255525" cy="11738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983146-C1A6-4AE1-B00B-06713B7C5128}"/>
              </a:ext>
            </a:extLst>
          </p:cNvPr>
          <p:cNvSpPr/>
          <p:nvPr/>
        </p:nvSpPr>
        <p:spPr>
          <a:xfrm>
            <a:off x="699247" y="437990"/>
            <a:ext cx="737667" cy="6685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D7B26-7649-4BF4-A0EF-3E795D3D99DB}"/>
              </a:ext>
            </a:extLst>
          </p:cNvPr>
          <p:cNvSpPr/>
          <p:nvPr/>
        </p:nvSpPr>
        <p:spPr>
          <a:xfrm>
            <a:off x="7338254" y="437984"/>
            <a:ext cx="737667" cy="6685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77EE2-317C-44E1-B466-C5EF05CEAD9B}"/>
              </a:ext>
            </a:extLst>
          </p:cNvPr>
          <p:cNvSpPr/>
          <p:nvPr/>
        </p:nvSpPr>
        <p:spPr>
          <a:xfrm>
            <a:off x="2174581" y="437989"/>
            <a:ext cx="737667" cy="6685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35113E-BDEB-4ACE-9262-1E008B790BC8}"/>
              </a:ext>
            </a:extLst>
          </p:cNvPr>
          <p:cNvSpPr/>
          <p:nvPr/>
        </p:nvSpPr>
        <p:spPr>
          <a:xfrm>
            <a:off x="2912248" y="437988"/>
            <a:ext cx="737667" cy="6685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1A6E55-9D1E-477F-AF73-252BF54BB36B}"/>
              </a:ext>
            </a:extLst>
          </p:cNvPr>
          <p:cNvSpPr/>
          <p:nvPr/>
        </p:nvSpPr>
        <p:spPr>
          <a:xfrm>
            <a:off x="3649915" y="437987"/>
            <a:ext cx="737667" cy="6685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38BA72-0037-41DD-907A-55F538C83677}"/>
              </a:ext>
            </a:extLst>
          </p:cNvPr>
          <p:cNvSpPr/>
          <p:nvPr/>
        </p:nvSpPr>
        <p:spPr>
          <a:xfrm>
            <a:off x="4387586" y="437987"/>
            <a:ext cx="737667" cy="66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3666A1-107E-4113-AAA2-C69EF20B8329}"/>
              </a:ext>
            </a:extLst>
          </p:cNvPr>
          <p:cNvSpPr/>
          <p:nvPr/>
        </p:nvSpPr>
        <p:spPr>
          <a:xfrm>
            <a:off x="5125253" y="437986"/>
            <a:ext cx="737667" cy="66851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6873D-D907-4464-B0D9-186BABF964EC}"/>
              </a:ext>
            </a:extLst>
          </p:cNvPr>
          <p:cNvSpPr/>
          <p:nvPr/>
        </p:nvSpPr>
        <p:spPr>
          <a:xfrm>
            <a:off x="5862920" y="437986"/>
            <a:ext cx="737667" cy="6685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B56A3-AC3F-4BB7-BBF6-9AD087300137}"/>
              </a:ext>
            </a:extLst>
          </p:cNvPr>
          <p:cNvSpPr/>
          <p:nvPr/>
        </p:nvSpPr>
        <p:spPr>
          <a:xfrm>
            <a:off x="6600587" y="437985"/>
            <a:ext cx="737667" cy="6685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2244E9-6D5B-482F-862C-49F05DE0C703}"/>
              </a:ext>
            </a:extLst>
          </p:cNvPr>
          <p:cNvSpPr/>
          <p:nvPr/>
        </p:nvSpPr>
        <p:spPr>
          <a:xfrm>
            <a:off x="1436912" y="437983"/>
            <a:ext cx="737667" cy="66851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AE2C43-BAA9-44B3-B0BB-CBF70892B140}"/>
              </a:ext>
            </a:extLst>
          </p:cNvPr>
          <p:cNvSpPr/>
          <p:nvPr/>
        </p:nvSpPr>
        <p:spPr>
          <a:xfrm>
            <a:off x="7338251" y="1106427"/>
            <a:ext cx="737667" cy="66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897EE2-EAF8-4311-9EC4-12B5DB4A6B1A}"/>
              </a:ext>
            </a:extLst>
          </p:cNvPr>
          <p:cNvSpPr/>
          <p:nvPr/>
        </p:nvSpPr>
        <p:spPr>
          <a:xfrm>
            <a:off x="7338253" y="1775004"/>
            <a:ext cx="737667" cy="66851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E13727-ED8E-4658-A3A6-D37893C021E6}"/>
              </a:ext>
            </a:extLst>
          </p:cNvPr>
          <p:cNvSpPr/>
          <p:nvPr/>
        </p:nvSpPr>
        <p:spPr>
          <a:xfrm>
            <a:off x="6600586" y="1775004"/>
            <a:ext cx="737667" cy="6685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532EF0-BD0E-44F8-947F-6950D570FD53}"/>
              </a:ext>
            </a:extLst>
          </p:cNvPr>
          <p:cNvSpPr/>
          <p:nvPr/>
        </p:nvSpPr>
        <p:spPr>
          <a:xfrm>
            <a:off x="5862917" y="1775003"/>
            <a:ext cx="737667" cy="6685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47A220-D76B-4319-9368-AC55825591B9}"/>
              </a:ext>
            </a:extLst>
          </p:cNvPr>
          <p:cNvSpPr/>
          <p:nvPr/>
        </p:nvSpPr>
        <p:spPr>
          <a:xfrm>
            <a:off x="5125248" y="1775003"/>
            <a:ext cx="737667" cy="66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334585-44B0-469E-88A8-03718DCD71EE}"/>
              </a:ext>
            </a:extLst>
          </p:cNvPr>
          <p:cNvSpPr/>
          <p:nvPr/>
        </p:nvSpPr>
        <p:spPr>
          <a:xfrm>
            <a:off x="4387580" y="1775002"/>
            <a:ext cx="737667" cy="66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4FE49B-47B5-412F-97F6-2EB5DC6348F9}"/>
              </a:ext>
            </a:extLst>
          </p:cNvPr>
          <p:cNvSpPr/>
          <p:nvPr/>
        </p:nvSpPr>
        <p:spPr>
          <a:xfrm>
            <a:off x="3649910" y="1775001"/>
            <a:ext cx="737667" cy="66851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E36-3133-4FE6-8507-DE5975627E8F}"/>
              </a:ext>
            </a:extLst>
          </p:cNvPr>
          <p:cNvSpPr/>
          <p:nvPr/>
        </p:nvSpPr>
        <p:spPr>
          <a:xfrm>
            <a:off x="2912239" y="1775001"/>
            <a:ext cx="737667" cy="6685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732A09-661B-42A6-B574-F4E0179FC3C2}"/>
              </a:ext>
            </a:extLst>
          </p:cNvPr>
          <p:cNvSpPr/>
          <p:nvPr/>
        </p:nvSpPr>
        <p:spPr>
          <a:xfrm>
            <a:off x="2174568" y="1774995"/>
            <a:ext cx="737667" cy="6685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E87D2B-4F8F-44B9-9C03-D0AC427E080F}"/>
              </a:ext>
            </a:extLst>
          </p:cNvPr>
          <p:cNvSpPr/>
          <p:nvPr/>
        </p:nvSpPr>
        <p:spPr>
          <a:xfrm>
            <a:off x="1436893" y="1774989"/>
            <a:ext cx="737667" cy="6685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7B7519-F931-41A9-8A4A-9E1486457B1B}"/>
              </a:ext>
            </a:extLst>
          </p:cNvPr>
          <p:cNvSpPr/>
          <p:nvPr/>
        </p:nvSpPr>
        <p:spPr>
          <a:xfrm>
            <a:off x="699214" y="1774989"/>
            <a:ext cx="737667" cy="66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7AB8F-A4ED-4FA0-A6A9-61FDB04EA8B6}"/>
              </a:ext>
            </a:extLst>
          </p:cNvPr>
          <p:cNvSpPr/>
          <p:nvPr/>
        </p:nvSpPr>
        <p:spPr>
          <a:xfrm>
            <a:off x="699214" y="2443500"/>
            <a:ext cx="737667" cy="66851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E323F8-58AD-4FC2-AA7F-F6E0BF9C1282}"/>
              </a:ext>
            </a:extLst>
          </p:cNvPr>
          <p:cNvSpPr/>
          <p:nvPr/>
        </p:nvSpPr>
        <p:spPr>
          <a:xfrm>
            <a:off x="699213" y="3112011"/>
            <a:ext cx="737667" cy="6685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1846D0-5FC0-45F7-9D40-06AF577FD7D1}"/>
              </a:ext>
            </a:extLst>
          </p:cNvPr>
          <p:cNvSpPr/>
          <p:nvPr/>
        </p:nvSpPr>
        <p:spPr>
          <a:xfrm>
            <a:off x="699212" y="3801712"/>
            <a:ext cx="737667" cy="6685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64A812-9A69-4F56-A853-F6453B8368E4}"/>
              </a:ext>
            </a:extLst>
          </p:cNvPr>
          <p:cNvSpPr/>
          <p:nvPr/>
        </p:nvSpPr>
        <p:spPr>
          <a:xfrm>
            <a:off x="1436879" y="3801711"/>
            <a:ext cx="737667" cy="6685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542A12-B1FA-4AFD-ABCA-75AA95E1CBE9}"/>
              </a:ext>
            </a:extLst>
          </p:cNvPr>
          <p:cNvSpPr/>
          <p:nvPr/>
        </p:nvSpPr>
        <p:spPr>
          <a:xfrm>
            <a:off x="2174567" y="3801711"/>
            <a:ext cx="737667" cy="66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5A88D5-3253-47A3-9A7A-896DD9C9B9AC}"/>
              </a:ext>
            </a:extLst>
          </p:cNvPr>
          <p:cNvSpPr/>
          <p:nvPr/>
        </p:nvSpPr>
        <p:spPr>
          <a:xfrm>
            <a:off x="2174567" y="3113942"/>
            <a:ext cx="737667" cy="66851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D41CBC-D18D-4EA5-8C4D-55AB53F4C2D4}"/>
              </a:ext>
            </a:extLst>
          </p:cNvPr>
          <p:cNvSpPr/>
          <p:nvPr/>
        </p:nvSpPr>
        <p:spPr>
          <a:xfrm>
            <a:off x="2912239" y="3106281"/>
            <a:ext cx="737667" cy="6685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670FDB-9407-44C9-9955-E4495C0C96B4}"/>
              </a:ext>
            </a:extLst>
          </p:cNvPr>
          <p:cNvSpPr/>
          <p:nvPr/>
        </p:nvSpPr>
        <p:spPr>
          <a:xfrm>
            <a:off x="3642253" y="3106280"/>
            <a:ext cx="737667" cy="6685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D73507-FECF-4CC6-8A4E-390DB14220F0}"/>
              </a:ext>
            </a:extLst>
          </p:cNvPr>
          <p:cNvSpPr/>
          <p:nvPr/>
        </p:nvSpPr>
        <p:spPr>
          <a:xfrm>
            <a:off x="3634552" y="3782453"/>
            <a:ext cx="737667" cy="6685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19708C-8EB3-4927-B206-968C6E3AAA2C}"/>
              </a:ext>
            </a:extLst>
          </p:cNvPr>
          <p:cNvSpPr/>
          <p:nvPr/>
        </p:nvSpPr>
        <p:spPr>
          <a:xfrm>
            <a:off x="3634551" y="4474989"/>
            <a:ext cx="737667" cy="668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29170A-CCE6-4BEA-BE41-E3E5F645DC7C}"/>
              </a:ext>
            </a:extLst>
          </p:cNvPr>
          <p:cNvSpPr/>
          <p:nvPr/>
        </p:nvSpPr>
        <p:spPr>
          <a:xfrm>
            <a:off x="4387577" y="4474989"/>
            <a:ext cx="737667" cy="66851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7D4B73-7411-4023-A288-C2861DC70E66}"/>
              </a:ext>
            </a:extLst>
          </p:cNvPr>
          <p:cNvSpPr/>
          <p:nvPr/>
        </p:nvSpPr>
        <p:spPr>
          <a:xfrm>
            <a:off x="5125248" y="4474989"/>
            <a:ext cx="737667" cy="6685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F12A87-DAC1-4893-9BCA-B87CC305BFD9}"/>
              </a:ext>
            </a:extLst>
          </p:cNvPr>
          <p:cNvSpPr/>
          <p:nvPr/>
        </p:nvSpPr>
        <p:spPr>
          <a:xfrm>
            <a:off x="5862915" y="4474989"/>
            <a:ext cx="737667" cy="6685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3F4E395-92B3-492F-A6C2-FAC6EBCE2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061" y="3326048"/>
            <a:ext cx="2315211" cy="181268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E994014-E259-40FD-AA7C-5D6BB4E70413}"/>
              </a:ext>
            </a:extLst>
          </p:cNvPr>
          <p:cNvSpPr txBox="1"/>
          <p:nvPr/>
        </p:nvSpPr>
        <p:spPr>
          <a:xfrm rot="1820869">
            <a:off x="687129" y="607180"/>
            <a:ext cx="819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00ECFC-7344-4CEB-9E80-F0146FBE8C42}"/>
              </a:ext>
            </a:extLst>
          </p:cNvPr>
          <p:cNvSpPr txBox="1"/>
          <p:nvPr/>
        </p:nvSpPr>
        <p:spPr>
          <a:xfrm rot="1820869">
            <a:off x="5842178" y="4636907"/>
            <a:ext cx="819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FINISH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5F7C3A8-3F24-4182-A708-7F5B07CC0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552" y="1833601"/>
            <a:ext cx="1919996" cy="191999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775F569-D73B-4721-B188-8CA97FA78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880" y="541100"/>
            <a:ext cx="1817452" cy="181745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BCDA808-BA49-4325-B449-5D3662683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5886" y="3796297"/>
            <a:ext cx="2170309" cy="133433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0EA2E38-6FBC-409E-8390-5704EFAEB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7102366" y="42633"/>
            <a:ext cx="2041634" cy="140905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913828F-EC21-4CD7-8F0B-2D3BE65CE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40" r="19918" b="52853"/>
          <a:stretch/>
        </p:blipFill>
        <p:spPr>
          <a:xfrm>
            <a:off x="3081033" y="2561054"/>
            <a:ext cx="1806278" cy="47565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817F042-002F-4929-84CB-BE122E1E6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237"/>
          <a:stretch/>
        </p:blipFill>
        <p:spPr>
          <a:xfrm>
            <a:off x="6490762" y="2492212"/>
            <a:ext cx="2255525" cy="87205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AAC1DF5-5B7F-4582-B1FD-5E0F306D79CD}"/>
              </a:ext>
            </a:extLst>
          </p:cNvPr>
          <p:cNvSpPr txBox="1"/>
          <p:nvPr/>
        </p:nvSpPr>
        <p:spPr>
          <a:xfrm>
            <a:off x="3607188" y="3835884"/>
            <a:ext cx="819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Go back 2 spaces</a:t>
            </a:r>
          </a:p>
        </p:txBody>
      </p:sp>
      <p:pic>
        <p:nvPicPr>
          <p:cNvPr id="2050" name="Picture 2" descr="Rain-Blo">
            <a:extLst>
              <a:ext uri="{FF2B5EF4-FFF2-40B4-BE49-F238E27FC236}">
                <a16:creationId xmlns:a16="http://schemas.microsoft.com/office/drawing/2014/main" id="{CFC9B322-5FD7-4C44-BC77-753223F8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06" y="2488546"/>
            <a:ext cx="2173941" cy="21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7E2498A-2480-4F67-96E1-89B65E15A6FD}"/>
              </a:ext>
            </a:extLst>
          </p:cNvPr>
          <p:cNvSpPr txBox="1"/>
          <p:nvPr/>
        </p:nvSpPr>
        <p:spPr>
          <a:xfrm>
            <a:off x="1418710" y="1785188"/>
            <a:ext cx="8195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Do 5 jumping jacks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C6AC42-ECE4-4910-B937-68D354D1E9E6}"/>
              </a:ext>
            </a:extLst>
          </p:cNvPr>
          <p:cNvSpPr txBox="1"/>
          <p:nvPr/>
        </p:nvSpPr>
        <p:spPr>
          <a:xfrm>
            <a:off x="7258261" y="506115"/>
            <a:ext cx="897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Go to the next green space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7B3063-5A04-494C-A3B8-C0878DC06D33}"/>
              </a:ext>
            </a:extLst>
          </p:cNvPr>
          <p:cNvSpPr txBox="1"/>
          <p:nvPr/>
        </p:nvSpPr>
        <p:spPr>
          <a:xfrm>
            <a:off x="1396605" y="3796297"/>
            <a:ext cx="81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Stretch and take 3 deep breaths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E2A8168-7305-492A-AB7E-545769BE776C}"/>
              </a:ext>
            </a:extLst>
          </p:cNvPr>
          <p:cNvSpPr txBox="1"/>
          <p:nvPr/>
        </p:nvSpPr>
        <p:spPr>
          <a:xfrm>
            <a:off x="3632152" y="477090"/>
            <a:ext cx="8195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Go forward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2 spaces</a:t>
            </a:r>
          </a:p>
        </p:txBody>
      </p:sp>
    </p:spTree>
    <p:extLst>
      <p:ext uri="{BB962C8B-B14F-4D97-AF65-F5344CB8AC3E}">
        <p14:creationId xmlns:p14="http://schemas.microsoft.com/office/powerpoint/2010/main" val="227415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l="2381" t="14550" r="41666" b="10582"/>
          <a:stretch/>
        </p:blipFill>
        <p:spPr>
          <a:xfrm>
            <a:off x="2259107" y="-256660"/>
            <a:ext cx="6810934" cy="5126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l="2132" t="15164" r="59559" b="6666"/>
          <a:stretch/>
        </p:blipFill>
        <p:spPr>
          <a:xfrm>
            <a:off x="4323230" y="0"/>
            <a:ext cx="4572000" cy="5247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6996</TotalTime>
  <Words>26</Words>
  <Application>Microsoft Office PowerPoint</Application>
  <PresentationFormat>On-screen Show (16:9)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Wiggins</dc:creator>
  <cp:lastModifiedBy>Kimberly Wiggins</cp:lastModifiedBy>
  <cp:revision>13</cp:revision>
  <dcterms:modified xsi:type="dcterms:W3CDTF">2021-03-15T18:04:10Z</dcterms:modified>
</cp:coreProperties>
</file>