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media/image18.jpg" ContentType="image/png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5" r:id="rId3"/>
    <p:sldId id="268" r:id="rId4"/>
    <p:sldId id="271" r:id="rId5"/>
    <p:sldId id="266" r:id="rId6"/>
    <p:sldId id="267" r:id="rId7"/>
    <p:sldId id="269" r:id="rId8"/>
    <p:sldId id="270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6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3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0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4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2D80-BCA6-416D-9109-A0EACC82705C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2591D-82DF-4108-86D9-536A5231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clipart-library.com/" TargetMode="External"/><Relationship Id="rId7" Type="http://schemas.openxmlformats.org/officeDocument/2006/relationships/hyperlink" Target="https://www.mycutegraphic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teacherspayteachers.com/Store/Surfer-Kids-Clip-Art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microsoft.com/office/2007/relationships/media" Target="../media/media2.mp3"/><Relationship Id="rId18" Type="http://schemas.openxmlformats.org/officeDocument/2006/relationships/image" Target="../media/image1.jpg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audio" Target="../media/media1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audio" Target="../media/media3.mp3"/><Relationship Id="rId20" Type="http://schemas.openxmlformats.org/officeDocument/2006/relationships/image" Target="../media/image7.png"/><Relationship Id="rId29" Type="http://schemas.openxmlformats.org/officeDocument/2006/relationships/hyperlink" Target="https://wheelofnames.com/wfr-t9r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microsoft.com/office/2007/relationships/media" Target="../media/media1.mp3"/><Relationship Id="rId24" Type="http://schemas.openxmlformats.org/officeDocument/2006/relationships/image" Target="../media/image11.png"/><Relationship Id="rId5" Type="http://schemas.openxmlformats.org/officeDocument/2006/relationships/tags" Target="../tags/tag5.xml"/><Relationship Id="rId15" Type="http://schemas.microsoft.com/office/2007/relationships/media" Target="../media/media3.mp3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image" Target="../media/image6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audio" Target="../media/media2.mp3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1.jpg"/><Relationship Id="rId18" Type="http://schemas.openxmlformats.org/officeDocument/2006/relationships/image" Target="../media/image9.png"/><Relationship Id="rId3" Type="http://schemas.openxmlformats.org/officeDocument/2006/relationships/tags" Target="../tags/tag13.xml"/><Relationship Id="rId21" Type="http://schemas.openxmlformats.org/officeDocument/2006/relationships/image" Target="../media/image14.png"/><Relationship Id="rId7" Type="http://schemas.openxmlformats.org/officeDocument/2006/relationships/tags" Target="../tags/tag1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9.png"/><Relationship Id="rId25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8.jpg"/><Relationship Id="rId20" Type="http://schemas.openxmlformats.org/officeDocument/2006/relationships/image" Target="../media/image12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media3.mp3"/><Relationship Id="rId24" Type="http://schemas.openxmlformats.org/officeDocument/2006/relationships/hyperlink" Target="https://wheelofnames.com/wfr-t9r" TargetMode="External"/><Relationship Id="rId5" Type="http://schemas.openxmlformats.org/officeDocument/2006/relationships/tags" Target="../tags/tag15.xml"/><Relationship Id="rId15" Type="http://schemas.openxmlformats.org/officeDocument/2006/relationships/image" Target="../media/image17.png"/><Relationship Id="rId23" Type="http://schemas.openxmlformats.org/officeDocument/2006/relationships/image" Target="../media/image15.png"/><Relationship Id="rId10" Type="http://schemas.microsoft.com/office/2007/relationships/media" Target="../media/media3.mp3"/><Relationship Id="rId19" Type="http://schemas.openxmlformats.org/officeDocument/2006/relationships/image" Target="../media/image11.png"/><Relationship Id="rId4" Type="http://schemas.openxmlformats.org/officeDocument/2006/relationships/tags" Target="../tags/tag14.xml"/><Relationship Id="rId9" Type="http://schemas.openxmlformats.org/officeDocument/2006/relationships/audio" Target="../media/media1.mp3"/><Relationship Id="rId14" Type="http://schemas.openxmlformats.org/officeDocument/2006/relationships/image" Target="../media/image6.jpeg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microsoft.com/office/2007/relationships/media" Target="../media/media2.mp3"/><Relationship Id="rId18" Type="http://schemas.openxmlformats.org/officeDocument/2006/relationships/image" Target="../media/image1.jpg"/><Relationship Id="rId26" Type="http://schemas.openxmlformats.org/officeDocument/2006/relationships/image" Target="../media/image12.png"/><Relationship Id="rId3" Type="http://schemas.openxmlformats.org/officeDocument/2006/relationships/tags" Target="../tags/tag20.xml"/><Relationship Id="rId21" Type="http://schemas.openxmlformats.org/officeDocument/2006/relationships/image" Target="../media/image20.png"/><Relationship Id="rId7" Type="http://schemas.openxmlformats.org/officeDocument/2006/relationships/tags" Target="../tags/tag24.xml"/><Relationship Id="rId12" Type="http://schemas.openxmlformats.org/officeDocument/2006/relationships/audio" Target="../media/media1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1.png"/><Relationship Id="rId2" Type="http://schemas.openxmlformats.org/officeDocument/2006/relationships/tags" Target="../tags/tag19.xml"/><Relationship Id="rId16" Type="http://schemas.openxmlformats.org/officeDocument/2006/relationships/audio" Target="../media/media3.mp3"/><Relationship Id="rId20" Type="http://schemas.openxmlformats.org/officeDocument/2006/relationships/image" Target="../media/image7.png"/><Relationship Id="rId29" Type="http://schemas.openxmlformats.org/officeDocument/2006/relationships/image" Target="../media/image15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microsoft.com/office/2007/relationships/media" Target="../media/media1.mp3"/><Relationship Id="rId24" Type="http://schemas.openxmlformats.org/officeDocument/2006/relationships/image" Target="../media/image9.png"/><Relationship Id="rId5" Type="http://schemas.openxmlformats.org/officeDocument/2006/relationships/tags" Target="../tags/tag22.xml"/><Relationship Id="rId15" Type="http://schemas.microsoft.com/office/2007/relationships/media" Target="../media/media3.mp3"/><Relationship Id="rId23" Type="http://schemas.openxmlformats.org/officeDocument/2006/relationships/image" Target="../media/image21.png"/><Relationship Id="rId28" Type="http://schemas.openxmlformats.org/officeDocument/2006/relationships/image" Target="../media/image14.png"/><Relationship Id="rId10" Type="http://schemas.openxmlformats.org/officeDocument/2006/relationships/tags" Target="../tags/tag27.xml"/><Relationship Id="rId19" Type="http://schemas.openxmlformats.org/officeDocument/2006/relationships/image" Target="../media/image6.jpeg"/><Relationship Id="rId31" Type="http://schemas.openxmlformats.org/officeDocument/2006/relationships/image" Target="../media/image16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audio" Target="../media/media2.mp3"/><Relationship Id="rId22" Type="http://schemas.microsoft.com/office/2007/relationships/hdphoto" Target="../media/hdphoto1.wdp"/><Relationship Id="rId27" Type="http://schemas.openxmlformats.org/officeDocument/2006/relationships/image" Target="../media/image13.png"/><Relationship Id="rId30" Type="http://schemas.openxmlformats.org/officeDocument/2006/relationships/hyperlink" Target="https://wheelofnames.com/wfr-t9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microsoft.com/office/2007/relationships/media" Target="../media/media1.mp3"/><Relationship Id="rId18" Type="http://schemas.openxmlformats.org/officeDocument/2006/relationships/image" Target="../media/image1.jpg"/><Relationship Id="rId26" Type="http://schemas.openxmlformats.org/officeDocument/2006/relationships/image" Target="../media/image12.png"/><Relationship Id="rId3" Type="http://schemas.openxmlformats.org/officeDocument/2006/relationships/tags" Target="../tags/tag30.xml"/><Relationship Id="rId21" Type="http://schemas.openxmlformats.org/officeDocument/2006/relationships/image" Target="../media/image22.png"/><Relationship Id="rId7" Type="http://schemas.openxmlformats.org/officeDocument/2006/relationships/tags" Target="../tags/tag34.xml"/><Relationship Id="rId12" Type="http://schemas.openxmlformats.org/officeDocument/2006/relationships/audio" Target="../media/media2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1.png"/><Relationship Id="rId2" Type="http://schemas.openxmlformats.org/officeDocument/2006/relationships/tags" Target="../tags/tag29.xml"/><Relationship Id="rId16" Type="http://schemas.openxmlformats.org/officeDocument/2006/relationships/audio" Target="../media/media3.mp3"/><Relationship Id="rId20" Type="http://schemas.openxmlformats.org/officeDocument/2006/relationships/image" Target="../media/image7.png"/><Relationship Id="rId29" Type="http://schemas.openxmlformats.org/officeDocument/2006/relationships/image" Target="../media/image15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microsoft.com/office/2007/relationships/media" Target="../media/media2.mp3"/><Relationship Id="rId24" Type="http://schemas.microsoft.com/office/2007/relationships/hdphoto" Target="../media/hdphoto2.wdp"/><Relationship Id="rId5" Type="http://schemas.openxmlformats.org/officeDocument/2006/relationships/tags" Target="../tags/tag32.xml"/><Relationship Id="rId15" Type="http://schemas.microsoft.com/office/2007/relationships/media" Target="../media/media3.mp3"/><Relationship Id="rId23" Type="http://schemas.openxmlformats.org/officeDocument/2006/relationships/image" Target="../media/image23.png"/><Relationship Id="rId28" Type="http://schemas.openxmlformats.org/officeDocument/2006/relationships/image" Target="../media/image14.png"/><Relationship Id="rId10" Type="http://schemas.openxmlformats.org/officeDocument/2006/relationships/tags" Target="../tags/tag37.xml"/><Relationship Id="rId19" Type="http://schemas.openxmlformats.org/officeDocument/2006/relationships/image" Target="../media/image6.jpeg"/><Relationship Id="rId31" Type="http://schemas.openxmlformats.org/officeDocument/2006/relationships/image" Target="../media/image16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audio" Target="../media/media1.mp3"/><Relationship Id="rId22" Type="http://schemas.openxmlformats.org/officeDocument/2006/relationships/image" Target="../media/image9.png"/><Relationship Id="rId27" Type="http://schemas.openxmlformats.org/officeDocument/2006/relationships/image" Target="../media/image13.png"/><Relationship Id="rId30" Type="http://schemas.openxmlformats.org/officeDocument/2006/relationships/hyperlink" Target="https://wheelofnames.com/wfr-t9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microsoft.com/office/2007/relationships/media" Target="../media/media2.mp3"/><Relationship Id="rId18" Type="http://schemas.openxmlformats.org/officeDocument/2006/relationships/image" Target="../media/image1.jpg"/><Relationship Id="rId26" Type="http://schemas.openxmlformats.org/officeDocument/2006/relationships/image" Target="../media/image12.png"/><Relationship Id="rId3" Type="http://schemas.openxmlformats.org/officeDocument/2006/relationships/tags" Target="../tags/tag40.xml"/><Relationship Id="rId21" Type="http://schemas.openxmlformats.org/officeDocument/2006/relationships/image" Target="../media/image24.png"/><Relationship Id="rId7" Type="http://schemas.openxmlformats.org/officeDocument/2006/relationships/tags" Target="../tags/tag44.xml"/><Relationship Id="rId12" Type="http://schemas.openxmlformats.org/officeDocument/2006/relationships/audio" Target="../media/media1.mp3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9.png"/><Relationship Id="rId2" Type="http://schemas.openxmlformats.org/officeDocument/2006/relationships/tags" Target="../tags/tag39.xml"/><Relationship Id="rId16" Type="http://schemas.openxmlformats.org/officeDocument/2006/relationships/audio" Target="../media/media3.mp3"/><Relationship Id="rId20" Type="http://schemas.openxmlformats.org/officeDocument/2006/relationships/image" Target="../media/image7.png"/><Relationship Id="rId29" Type="http://schemas.openxmlformats.org/officeDocument/2006/relationships/image" Target="../media/image15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microsoft.com/office/2007/relationships/media" Target="../media/media1.mp3"/><Relationship Id="rId24" Type="http://schemas.openxmlformats.org/officeDocument/2006/relationships/image" Target="../media/image11.png"/><Relationship Id="rId5" Type="http://schemas.openxmlformats.org/officeDocument/2006/relationships/tags" Target="../tags/tag42.xml"/><Relationship Id="rId15" Type="http://schemas.microsoft.com/office/2007/relationships/media" Target="../media/media3.mp3"/><Relationship Id="rId23" Type="http://schemas.microsoft.com/office/2007/relationships/hdphoto" Target="../media/hdphoto3.wdp"/><Relationship Id="rId28" Type="http://schemas.openxmlformats.org/officeDocument/2006/relationships/image" Target="../media/image14.png"/><Relationship Id="rId10" Type="http://schemas.openxmlformats.org/officeDocument/2006/relationships/tags" Target="../tags/tag47.xml"/><Relationship Id="rId19" Type="http://schemas.openxmlformats.org/officeDocument/2006/relationships/image" Target="../media/image6.jpeg"/><Relationship Id="rId31" Type="http://schemas.openxmlformats.org/officeDocument/2006/relationships/image" Target="../media/image16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audio" Target="../media/media2.mp3"/><Relationship Id="rId22" Type="http://schemas.openxmlformats.org/officeDocument/2006/relationships/image" Target="../media/image25.png"/><Relationship Id="rId27" Type="http://schemas.openxmlformats.org/officeDocument/2006/relationships/image" Target="../media/image13.png"/><Relationship Id="rId30" Type="http://schemas.openxmlformats.org/officeDocument/2006/relationships/hyperlink" Target="https://wheelofnames.com/wfr-t9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3" Type="http://schemas.openxmlformats.org/officeDocument/2006/relationships/tags" Target="../tags/tag50.xml"/><Relationship Id="rId7" Type="http://schemas.openxmlformats.org/officeDocument/2006/relationships/audio" Target="../media/media4.mp3"/><Relationship Id="rId12" Type="http://schemas.openxmlformats.org/officeDocument/2006/relationships/image" Target="../media/image24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microsoft.com/office/2007/relationships/media" Target="../media/media4.mp3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0" Type="http://schemas.openxmlformats.org/officeDocument/2006/relationships/image" Target="../media/image6.jpeg"/><Relationship Id="rId4" Type="http://schemas.openxmlformats.org/officeDocument/2006/relationships/tags" Target="../tags/tag51.xml"/><Relationship Id="rId9" Type="http://schemas.openxmlformats.org/officeDocument/2006/relationships/image" Target="../media/image1.jp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heelofnames.com/rud-69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8798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67200" y="2752724"/>
            <a:ext cx="3981450" cy="3107231"/>
          </a:xfrm>
          <a:prstGeom prst="roundRect">
            <a:avLst/>
          </a:prstGeom>
          <a:solidFill>
            <a:srgbClr val="0070C0">
              <a:alpha val="68000"/>
            </a:srgbClr>
          </a:solidFill>
          <a:ln>
            <a:noFill/>
          </a:ln>
          <a:effectLst>
            <a:softEdge rad="2413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http://clipart-library.com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60" y="3216355"/>
            <a:ext cx="2751491" cy="4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85750" y="247650"/>
            <a:ext cx="11591925" cy="641032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04776"/>
            <a:ext cx="11877675" cy="6705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177" y="1106097"/>
            <a:ext cx="10176119" cy="461665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to all the artists who created the design elements in this document </a:t>
            </a:r>
          </a:p>
        </p:txBody>
      </p:sp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17" y="4353068"/>
            <a:ext cx="1151437" cy="1151437"/>
          </a:xfrm>
          <a:prstGeom prst="rect">
            <a:avLst/>
          </a:prstGeom>
        </p:spPr>
      </p:pic>
      <p:pic>
        <p:nvPicPr>
          <p:cNvPr id="8" name="Picture 4" descr="backgrounds - images - clip ar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1" y="3577276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89458-265B-41F8-9C6B-5C0D0A60FBE2}"/>
              </a:ext>
            </a:extLst>
          </p:cNvPr>
          <p:cNvSpPr txBox="1"/>
          <p:nvPr/>
        </p:nvSpPr>
        <p:spPr>
          <a:xfrm>
            <a:off x="1003177" y="2432115"/>
            <a:ext cx="2277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Audio added by Kim Wiggins from Zapsplat.com free sound effects</a:t>
            </a:r>
          </a:p>
        </p:txBody>
      </p:sp>
    </p:spTree>
    <p:extLst>
      <p:ext uri="{BB962C8B-B14F-4D97-AF65-F5344CB8AC3E}">
        <p14:creationId xmlns:p14="http://schemas.microsoft.com/office/powerpoint/2010/main" val="58994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0"/>
            <a:ext cx="12344399" cy="7732939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extLst/>
        </p:spPr>
      </p:pic>
      <p:pic>
        <p:nvPicPr>
          <p:cNvPr id="2" name="Picture 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5" y="1933303"/>
            <a:ext cx="1543260" cy="2144907"/>
          </a:xfrm>
          <a:prstGeom prst="rect">
            <a:avLst/>
          </a:prstGeom>
        </p:spPr>
      </p:pic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49" y="1295718"/>
            <a:ext cx="1867356" cy="2595354"/>
          </a:xfrm>
          <a:prstGeom prst="rect">
            <a:avLst/>
          </a:prstGeom>
        </p:spPr>
      </p:pic>
      <p:pic>
        <p:nvPicPr>
          <p:cNvPr id="13" name="Picture 1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8" y="3464589"/>
            <a:ext cx="2352222" cy="3269248"/>
          </a:xfrm>
          <a:prstGeom prst="rect">
            <a:avLst/>
          </a:prstGeom>
        </p:spPr>
      </p:pic>
      <p:pic>
        <p:nvPicPr>
          <p:cNvPr id="6" name="Picture 5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75" y="4018116"/>
            <a:ext cx="1559694" cy="1740619"/>
          </a:xfrm>
          <a:prstGeom prst="rect">
            <a:avLst/>
          </a:prstGeom>
        </p:spPr>
      </p:pic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766638" y="3791825"/>
            <a:ext cx="1634408" cy="1617472"/>
          </a:xfrm>
          <a:prstGeom prst="rect">
            <a:avLst/>
          </a:prstGeom>
        </p:spPr>
      </p:pic>
      <p:pic>
        <p:nvPicPr>
          <p:cNvPr id="2050" name="Picture 2" descr="Snowman Wearing Green Scarf and Hat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06" y="3538345"/>
            <a:ext cx="1775262" cy="21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742"/>
            <a:ext cx="2379022" cy="238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89606" y="6541603"/>
            <a:ext cx="4974767" cy="408467"/>
          </a:xfrm>
          <a:prstGeom prst="rect">
            <a:avLst/>
          </a:prstGeom>
        </p:spPr>
      </p:pic>
      <p:pic>
        <p:nvPicPr>
          <p:cNvPr id="4" name="Picture 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9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625745" y="4912169"/>
            <a:ext cx="679846" cy="681589"/>
          </a:xfrm>
          <a:prstGeom prst="rect">
            <a:avLst/>
          </a:prstGeom>
        </p:spPr>
      </p:pic>
      <p:pic>
        <p:nvPicPr>
          <p:cNvPr id="5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0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05049" y="-1301963"/>
            <a:ext cx="9258525" cy="9154882"/>
          </a:xfrm>
          <a:prstGeom prst="rect">
            <a:avLst/>
          </a:prstGeom>
        </p:spPr>
      </p:pic>
      <p:pic>
        <p:nvPicPr>
          <p:cNvPr id="7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6D4012A4-B0C1-43C0-AE7D-344AFE57A0D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0" name="zapsplat_aminal_wild_could_be_bear_growl_snarl_001_60537">
            <a:hlinkClick r:id="" action="ppaction://media"/>
            <a:extLst>
              <a:ext uri="{FF2B5EF4-FFF2-40B4-BE49-F238E27FC236}">
                <a16:creationId xmlns:a16="http://schemas.microsoft.com/office/drawing/2014/main" id="{7E2C03B4-E114-423C-97F5-DEDCE1C619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899454" y="6451600"/>
            <a:ext cx="406400" cy="406400"/>
          </a:xfrm>
          <a:prstGeom prst="rect">
            <a:avLst/>
          </a:prstGeom>
        </p:spPr>
      </p:pic>
      <p:pic>
        <p:nvPicPr>
          <p:cNvPr id="14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4011AA85-D6BA-4431-8EE0-E24F08ECE7B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159106" y="6337079"/>
            <a:ext cx="406400" cy="406400"/>
          </a:xfrm>
          <a:prstGeom prst="rect">
            <a:avLst/>
          </a:prstGeom>
        </p:spPr>
      </p:pic>
      <p:pic>
        <p:nvPicPr>
          <p:cNvPr id="17" name="science_fiction_alien_creature_growl_005">
            <a:hlinkClick r:id="" action="ppaction://media"/>
            <a:extLst>
              <a:ext uri="{FF2B5EF4-FFF2-40B4-BE49-F238E27FC236}">
                <a16:creationId xmlns:a16="http://schemas.microsoft.com/office/drawing/2014/main" id="{33AA4382-B2BC-4E3A-8AAF-8AA7B8D8FFE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073175" y="6371010"/>
            <a:ext cx="406400" cy="406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53966F1-6D43-464E-9ADB-99D62BF5A07D}"/>
              </a:ext>
            </a:extLst>
          </p:cNvPr>
          <p:cNvSpPr/>
          <p:nvPr/>
        </p:nvSpPr>
        <p:spPr>
          <a:xfrm>
            <a:off x="432692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hlinkClick r:id="rId29"/>
            <a:extLst>
              <a:ext uri="{FF2B5EF4-FFF2-40B4-BE49-F238E27FC236}">
                <a16:creationId xmlns:a16="http://schemas.microsoft.com/office/drawing/2014/main" id="{A2F62D7D-A4D6-4A34-8282-E90F97AF74C5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8515" t="15026" r="27454" b="7737"/>
          <a:stretch/>
        </p:blipFill>
        <p:spPr>
          <a:xfrm>
            <a:off x="-152399" y="-50577"/>
            <a:ext cx="1596572" cy="1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3211 -0.3328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1783 L 0.18893 -0.04398 C 0.22812 -0.05879 0.28658 -0.05972 0.34674 -0.04838 C 0.41575 -0.03541 0.47031 -0.01342 0.50703 0.01551 L 0.68619 0.1456 " pathEditMode="relative" rAng="360000" ptsTypes="AAAAA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0" y="-6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0"/>
            <a:ext cx="12344399" cy="7732939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extLst/>
        </p:spPr>
      </p:pic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7" y="1252254"/>
            <a:ext cx="1894633" cy="2633264"/>
          </a:xfrm>
          <a:prstGeom prst="rect">
            <a:avLst/>
          </a:prstGeom>
        </p:spPr>
      </p:pic>
      <p:pic>
        <p:nvPicPr>
          <p:cNvPr id="6" name="Picture 5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37" y="3885518"/>
            <a:ext cx="2169110" cy="2420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80" y="2610716"/>
            <a:ext cx="2802277" cy="3894757"/>
          </a:xfrm>
          <a:prstGeom prst="rect">
            <a:avLst/>
          </a:prstGeom>
        </p:spPr>
      </p:pic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5765172" y="4229109"/>
            <a:ext cx="1836355" cy="1817326"/>
          </a:xfrm>
          <a:prstGeom prst="rect">
            <a:avLst/>
          </a:prstGeom>
        </p:spPr>
      </p:pic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9" y="2615605"/>
            <a:ext cx="2229922" cy="3099267"/>
          </a:xfrm>
          <a:prstGeom prst="rect">
            <a:avLst/>
          </a:prstGeom>
        </p:spPr>
      </p:pic>
      <p:pic>
        <p:nvPicPr>
          <p:cNvPr id="8" name="Picture 7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742"/>
            <a:ext cx="2379022" cy="2382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17233" y="6529596"/>
            <a:ext cx="4974767" cy="4084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50845" y="-1148441"/>
            <a:ext cx="9258525" cy="9154882"/>
          </a:xfrm>
          <a:prstGeom prst="rect">
            <a:avLst/>
          </a:prstGeom>
        </p:spPr>
      </p:pic>
      <p:pic>
        <p:nvPicPr>
          <p:cNvPr id="13" name="Picture 1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992100" y="5129762"/>
            <a:ext cx="679846" cy="681589"/>
          </a:xfrm>
          <a:prstGeom prst="rect">
            <a:avLst/>
          </a:prstGeom>
        </p:spPr>
      </p:pic>
      <p:pic>
        <p:nvPicPr>
          <p:cNvPr id="3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F630239E-145F-4C42-A0B3-63CD9D64997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332023" y="6505473"/>
            <a:ext cx="406400" cy="406400"/>
          </a:xfrm>
          <a:prstGeom prst="rect">
            <a:avLst/>
          </a:prstGeom>
        </p:spPr>
      </p:pic>
      <p:pic>
        <p:nvPicPr>
          <p:cNvPr id="14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1B9C2160-8708-443C-BCE9-AD94E66856B6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298216" y="6401887"/>
            <a:ext cx="406400" cy="406400"/>
          </a:xfrm>
          <a:prstGeom prst="rect">
            <a:avLst/>
          </a:prstGeom>
        </p:spPr>
      </p:pic>
      <p:pic>
        <p:nvPicPr>
          <p:cNvPr id="15" name="science_fiction_alien_creature_growl_005">
            <a:hlinkClick r:id="" action="ppaction://media"/>
            <a:extLst>
              <a:ext uri="{FF2B5EF4-FFF2-40B4-BE49-F238E27FC236}">
                <a16:creationId xmlns:a16="http://schemas.microsoft.com/office/drawing/2014/main" id="{8BC571C7-B646-49FB-8B6B-623401F9782E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936228" y="6526384"/>
            <a:ext cx="406400" cy="406400"/>
          </a:xfrm>
          <a:prstGeom prst="rect">
            <a:avLst/>
          </a:prstGeom>
        </p:spPr>
      </p:pic>
      <p:pic>
        <p:nvPicPr>
          <p:cNvPr id="17" name="Picture 16">
            <a:hlinkClick r:id="rId24"/>
            <a:extLst>
              <a:ext uri="{FF2B5EF4-FFF2-40B4-BE49-F238E27FC236}">
                <a16:creationId xmlns:a16="http://schemas.microsoft.com/office/drawing/2014/main" id="{6F85206F-6584-499E-9088-64A17266DDC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28515" t="15026" r="27454" b="7737"/>
          <a:stretch/>
        </p:blipFill>
        <p:spPr>
          <a:xfrm>
            <a:off x="-114587" y="80271"/>
            <a:ext cx="1596572" cy="1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5.55556E-6 L -1.04167E-6 -5.55556E-6 L -0.00547 -0.0139 C -0.00612 -0.01529 -0.00625 -0.01714 -0.00703 -0.01806 C -0.01159 -0.02339 -0.00743 -0.01783 -0.01172 -0.0264 C -0.01328 -0.02941 -0.01459 -0.03265 -0.01641 -0.03473 L -0.0211 -0.04029 C -0.02552 -0.03982 -0.03008 -0.03959 -0.03438 -0.0389 C -0.03633 -0.03867 -0.03828 -0.03936 -0.03985 -0.03751 C -0.04219 -0.03543 -0.04349 -0.03103 -0.04532 -0.02779 C -0.0461 -0.0264 -0.04714 -0.02547 -0.04766 -0.02362 C -0.04818 -0.02223 -0.04857 -0.02061 -0.04922 -0.01945 C -0.04987 -0.01876 -0.05078 -0.01853 -0.05157 -0.01806 C -0.05209 -0.01668 -0.05248 -0.01529 -0.05313 -0.0139 C -0.05391 -0.01274 -0.05495 -0.00996 -0.05547 -0.01112 C -0.0569 -0.01413 -0.05586 -0.01922 -0.05703 -0.02223 C -0.05756 -0.02362 -0.05834 -0.02501 -0.0586 -0.0264 C -0.05938 -0.02918 -0.0586 -0.03381 -0.06016 -0.03473 C -0.06589 -0.0382 -0.05886 -0.03404 -0.06563 -0.03751 C -0.06654 -0.03797 -0.06719 -0.03843 -0.06797 -0.0389 C -0.0711 -0.03843 -0.07878 -0.03728 -0.08203 -0.03612 C -0.08412 -0.03566 -0.08568 -0.0345 -0.0875 -0.03334 C -0.08828 -0.03195 -0.08907 -0.03056 -0.08985 -0.02918 C -0.09323 -0.02431 -0.09193 -0.02894 -0.09532 -0.02084 C -0.09636 -0.01876 -0.09688 -0.01621 -0.09766 -0.0139 C -0.09818 -0.01251 -0.09857 -0.01112 -0.09922 -0.00973 C -0.1 -0.00857 -0.10092 -0.00811 -0.10157 -0.00695 C -0.10248 -0.0058 -0.10313 -0.00418 -0.10391 -0.00279 C -0.10417 -0.00649 -0.10417 -0.01043 -0.10469 -0.0139 C -0.10495 -0.01552 -0.10573 -0.01691 -0.10625 -0.01806 C -0.10703 -0.01968 -0.10769 -0.02131 -0.1086 -0.02223 C -0.1099 -0.02385 -0.11511 -0.02501 -0.11563 -0.02501 C -0.11927 -0.02455 -0.12305 -0.02455 -0.12657 -0.02362 C -0.12748 -0.02362 -0.12813 -0.02269 -0.12891 -0.02223 C -0.13868 -0.0176 -0.13217 -0.02131 -0.1375 -0.01806 C -0.14206 -0.00626 -0.13607 -0.02038 -0.14141 -0.01251 C -0.14649 -0.00533 -0.13946 -0.01066 -0.14532 -0.00695 C -0.14558 -0.00834 -0.14584 -0.00996 -0.1461 -0.01112 C -0.14662 -0.01367 -0.14727 -0.01575 -0.14766 -0.01806 C -0.14805 -0.01992 -0.14818 -0.022 -0.14844 -0.02362 C -0.14896 -0.02663 -0.14961 -0.02918 -0.15 -0.03195 C -0.15026 -0.03381 -0.15026 -0.03612 -0.15078 -0.03751 C -0.15131 -0.0389 -0.15248 -0.03936 -0.15313 -0.04029 C -0.15664 -0.04561 -0.15417 -0.04422 -0.1586 -0.04723 C -0.16016 -0.04839 -0.16328 -0.05001 -0.16328 -0.05001 C -0.17722 -0.04862 -0.17292 -0.05093 -0.18203 -0.04584 C -0.18295 -0.04561 -0.18373 -0.04538 -0.18438 -0.04445 C -0.18607 -0.04283 -0.1875 -0.04075 -0.18907 -0.0389 C -0.19467 -0.03242 -0.18776 -0.04075 -0.19453 -0.03195 C -0.19688 -0.02918 -0.19779 -0.02871 -0.2 -0.02501 C -0.20118 -0.02339 -0.20196 -0.02107 -0.20313 -0.01945 C -0.20417 -0.0183 -0.20534 -0.01783 -0.20625 -0.01668 C -0.20717 -0.01598 -0.20782 -0.01482 -0.2086 -0.0139 L -0.21641 -0.02779 C -0.21719 -0.02918 -0.21784 -0.03103 -0.21875 -0.03195 C -0.22032 -0.03381 -0.22175 -0.03658 -0.22344 -0.03751 L -0.22813 -0.04029 C -0.23073 -0.03982 -0.23607 -0.03959 -0.23907 -0.03751 C -0.24258 -0.03543 -0.24167 -0.03496 -0.24453 -0.03195 C -0.24558 -0.03103 -0.24675 -0.03056 -0.24766 -0.02918 C -0.25287 -0.02269 -0.2474 -0.02663 -0.25235 -0.02362 C -0.25287 -0.02223 -0.25313 -0.01876 -0.25391 -0.01945 C -0.25612 -0.022 -0.25677 -0.02732 -0.2586 -0.03056 C -0.25938 -0.03195 -0.26003 -0.03381 -0.26094 -0.03473 C -0.26198 -0.03589 -0.26315 -0.03566 -0.26407 -0.03612 C -0.2655 -0.03705 -0.26667 -0.03797 -0.26797 -0.0389 C -0.28008 -0.03797 -0.28008 -0.04168 -0.28672 -0.03473 C -0.28763 -0.03404 -0.28828 -0.03288 -0.28907 -0.03195 C -0.28959 -0.03056 -0.29011 -0.02918 -0.29063 -0.02779 C -0.29219 -0.02408 -0.29532 -0.01668 -0.29532 -0.01668 C -0.29636 -0.01181 -0.2961 -0.01413 -0.2961 -0.00973 " pathEditMode="relative" ptsTypes="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-0.11107 -0.2372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578 L 3.95833E-6 -0.00555 C 0.00325 -0.00833 0.00664 -0.01065 0.01028 -0.01296 C 0.01145 -0.01389 0.0125 -0.01551 0.0138 -0.01666 C 0.01484 -0.01736 0.01614 -0.01736 0.01718 -0.01828 C 0.01849 -0.01921 0.0194 -0.02106 0.02083 -0.02199 C 0.02304 -0.02338 0.02786 -0.02569 0.02786 -0.02546 C 0.03906 -0.03819 0.02695 -0.02592 0.0358 -0.03241 C 0.03711 -0.03333 0.03815 -0.03518 0.03958 -0.03611 C 0.04908 -0.04352 0.03541 -0.03009 0.04739 -0.04143 C 0.05 -0.04375 0.05195 -0.04722 0.05455 -0.04838 C 0.06185 -0.05208 0.05416 -0.04768 0.06276 -0.05393 C 0.06458 -0.05486 0.06679 -0.05602 0.06862 -0.05717 C 0.07669 -0.06319 0.06705 -0.05879 0.07682 -0.0625 C 0.08138 -0.06713 0.07968 -0.0662 0.08606 -0.06944 C 0.08854 -0.07083 0.0931 -0.07315 0.0931 -0.07291 C 0.0944 -0.075 0.09505 -0.07731 0.09661 -0.07847 C 0.09661 -0.07824 0.10546 -0.0831 0.10716 -0.08356 C 0.10833 -0.08449 0.10976 -0.08449 0.11067 -0.08565 C 0.11171 -0.0868 0.11289 -0.08842 0.11406 -0.08912 C 0.11588 -0.09051 0.1181 -0.09051 0.12005 -0.09097 C 0.12135 -0.09143 0.12226 -0.09213 0.12356 -0.09282 C 0.12552 -0.09352 0.12734 -0.09398 0.12929 -0.09398 C 0.14427 -0.09398 0.15885 -0.09398 0.17382 -0.09282 C 0.175 -0.09282 0.17617 -0.09143 0.17721 -0.09097 C 0.1789 -0.09051 0.18033 -0.08981 0.18203 -0.08912 C 0.1832 -0.08866 0.18424 -0.08773 0.18541 -0.08727 C 0.19218 -0.08472 0.18997 -0.0868 0.19583 -0.08356 C 0.1983 -0.08287 0.20065 -0.08171 0.20299 -0.08009 C 0.20442 -0.07916 0.20599 -0.07778 0.20755 -0.07685 C 0.21132 -0.07477 0.21588 -0.075 0.21927 -0.07153 C 0.2414 -0.04884 0.21744 -0.07222 0.22968 -0.0625 C 0.24375 -0.05185 0.22487 -0.06528 0.23567 -0.05555 C 0.23671 -0.05463 0.23802 -0.0544 0.23906 -0.05393 C 0.24036 -0.05185 0.24127 -0.05 0.2427 -0.04838 C 0.24609 -0.04444 0.25026 -0.04028 0.25429 -0.03773 C 0.25546 -0.03703 0.25664 -0.03657 0.25794 -0.03611 C 0.26796 -0.02106 0.25169 -0.04444 0.2638 -0.03078 C 0.26575 -0.02824 0.26757 -0.025 0.26927 -0.02199 C 0.27057 -0.02014 0.27174 -0.01944 0.27317 -0.01828 C 0.2789 -0.00509 0.27135 -0.02153 0.27903 -0.00787 C 0.27968 -0.00625 0.28007 -0.00393 0.28099 -0.00254 C 0.28307 0.00093 0.28541 0.00301 0.28698 0.00648 C 0.28776 0.0081 0.28854 0.01019 0.28945 0.01181 C 0.29036 0.01343 0.29166 0.01389 0.29283 0.01528 C 0.29414 0.01713 0.29518 0.01922 0.29622 0.02037 C 0.29856 0.02315 0.3013 0.02454 0.30338 0.02778 C 0.30455 0.0294 0.30573 0.03148 0.3069 0.03287 C 0.30794 0.03449 0.3095 0.03519 0.31041 0.03634 C 0.3125 0.03982 0.31419 0.04375 0.31627 0.04699 C 0.31875 0.05139 0.322 0.05463 0.32461 0.05949 C 0.32565 0.06204 0.32669 0.06435 0.32786 0.06667 C 0.33463 0.07871 0.32461 0.05718 0.33385 0.07732 C 0.33463 0.07894 0.33541 0.08079 0.33606 0.08264 C 0.33698 0.08496 0.33737 0.0875 0.33841 0.08935 C 0.33958 0.0919 0.34179 0.09283 0.3431 0.09514 C 0.34479 0.09769 0.34661 0.10324 0.34895 0.10556 C 0.35039 0.10718 0.35234 0.10741 0.35351 0.10926 C 0.35573 0.11158 0.35755 0.11482 0.35937 0.11806 C 0.36093 0.12014 0.36224 0.12292 0.36419 0.125 C 0.3664 0.12732 0.36914 0.12894 0.37109 0.13218 C 0.37552 0.13889 0.3733 0.13588 0.37812 0.14097 C 0.3789 0.14283 0.37981 0.14468 0.38046 0.14653 C 0.38099 0.14746 0.38229 0.14861 0.38281 0.15 C 0.38437 0.15324 0.38502 0.15718 0.38632 0.16065 C 0.38724 0.16273 0.3888 0.16389 0.38984 0.16574 C 0.39101 0.16783 0.39218 0.17014 0.39336 0.17292 C 0.39505 0.17616 0.397 0.1794 0.39804 0.18334 C 0.3983 0.18519 0.39869 0.18704 0.39908 0.18866 C 0.40078 0.19329 0.40156 0.19422 0.4039 0.19769 C 0.40651 0.21042 0.40416 0.20625 0.40976 0.21181 C 0.41054 0.21435 0.41132 0.21621 0.41185 0.21875 C 0.4125 0.2206 0.4125 0.22246 0.41315 0.22431 C 0.41666 0.23287 0.41679 0.23287 0.42018 0.23843 C 0.42096 0.24306 0.42161 0.24792 0.42239 0.25232 C 0.42291 0.25417 0.42317 0.25602 0.42356 0.25787 C 0.425 0.26181 0.42565 0.26227 0.42747 0.26528 " pathEditMode="relative" rAng="0" ptsTypes="AAAAAAAAAAAAAAAAAAAAAAAAAAAAAAAAAAAAAAAAAAAAAAAAAAAAAAAAAAAAAAAAAAAAAAAAAAAAA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914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0"/>
            <a:ext cx="12344399" cy="7732939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extLst/>
        </p:spPr>
      </p:pic>
      <p:pic>
        <p:nvPicPr>
          <p:cNvPr id="2" name="Picture 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5" y="1933303"/>
            <a:ext cx="1543260" cy="2144907"/>
          </a:xfrm>
          <a:prstGeom prst="rect">
            <a:avLst/>
          </a:prstGeom>
        </p:spPr>
      </p:pic>
      <p:pic>
        <p:nvPicPr>
          <p:cNvPr id="1026" name="Picture 2" descr="christmas cabin clipart - Clip Art Library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90" b="100000" l="0" r="100000">
                        <a14:foregroundMark x1="41525" y1="38276" x2="75847" y2="59310"/>
                        <a14:foregroundMark x1="73729" y1="34828" x2="89831" y2="66552"/>
                        <a14:foregroundMark x1="29661" y1="34483" x2="64831" y2="67241"/>
                        <a14:foregroundMark x1="36441" y1="41379" x2="56356" y2="65862"/>
                        <a14:foregroundMark x1="41525" y1="56897" x2="55085" y2="67241"/>
                        <a14:foregroundMark x1="23729" y1="43793" x2="4661" y2="65172"/>
                        <a14:foregroundMark x1="66525" y1="30690" x2="80508" y2="3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1" y="723384"/>
            <a:ext cx="3381272" cy="41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28" y="2755219"/>
            <a:ext cx="1867356" cy="2595354"/>
          </a:xfrm>
          <a:prstGeom prst="rect">
            <a:avLst/>
          </a:prstGeom>
        </p:spPr>
      </p:pic>
      <p:pic>
        <p:nvPicPr>
          <p:cNvPr id="13" name="Picture 1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8" y="3464589"/>
            <a:ext cx="2352222" cy="3269248"/>
          </a:xfrm>
          <a:prstGeom prst="rect">
            <a:avLst/>
          </a:prstGeom>
        </p:spPr>
      </p:pic>
      <p:pic>
        <p:nvPicPr>
          <p:cNvPr id="6" name="Picture 5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42" y="950744"/>
            <a:ext cx="1305750" cy="1457217"/>
          </a:xfrm>
          <a:prstGeom prst="rect">
            <a:avLst/>
          </a:prstGeom>
        </p:spPr>
      </p:pic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7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398725" y="948460"/>
            <a:ext cx="1474783" cy="1459501"/>
          </a:xfrm>
          <a:prstGeom prst="rect">
            <a:avLst/>
          </a:prstGeom>
        </p:spPr>
      </p:pic>
      <p:pic>
        <p:nvPicPr>
          <p:cNvPr id="8" name="Picture 7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742"/>
            <a:ext cx="2379022" cy="2382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7233" y="6529603"/>
            <a:ext cx="4974767" cy="408467"/>
          </a:xfrm>
          <a:prstGeom prst="rect">
            <a:avLst/>
          </a:prstGeom>
        </p:spPr>
      </p:pic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317684" y="1873845"/>
            <a:ext cx="464780" cy="465972"/>
          </a:xfrm>
          <a:prstGeom prst="rect">
            <a:avLst/>
          </a:prstGeom>
        </p:spPr>
      </p:pic>
      <p:pic>
        <p:nvPicPr>
          <p:cNvPr id="14" name="Picture 1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304493" y="-1210523"/>
            <a:ext cx="9258525" cy="9154882"/>
          </a:xfrm>
          <a:prstGeom prst="rect">
            <a:avLst/>
          </a:prstGeom>
        </p:spPr>
      </p:pic>
      <p:pic>
        <p:nvPicPr>
          <p:cNvPr id="3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1CD2464A-D6EA-4C25-9B30-4EEEC86E217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649670" y="6596293"/>
            <a:ext cx="406400" cy="406400"/>
          </a:xfrm>
          <a:prstGeom prst="rect">
            <a:avLst/>
          </a:prstGeom>
        </p:spPr>
      </p:pic>
      <p:pic>
        <p:nvPicPr>
          <p:cNvPr id="15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F6273562-7FE3-42CC-BBB9-B92AD591DFF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729716" y="6607269"/>
            <a:ext cx="406400" cy="406400"/>
          </a:xfrm>
          <a:prstGeom prst="rect">
            <a:avLst/>
          </a:prstGeom>
        </p:spPr>
      </p:pic>
      <p:pic>
        <p:nvPicPr>
          <p:cNvPr id="5" name="zapsplat_aminal_wild_could_be_bear_growl_snarl_001_60537">
            <a:hlinkClick r:id="" action="ppaction://media"/>
            <a:extLst>
              <a:ext uri="{FF2B5EF4-FFF2-40B4-BE49-F238E27FC236}">
                <a16:creationId xmlns:a16="http://schemas.microsoft.com/office/drawing/2014/main" id="{8C821D8F-B772-4473-8918-DD0F2D55BFD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773227" y="6616194"/>
            <a:ext cx="472447" cy="406400"/>
          </a:xfrm>
          <a:prstGeom prst="rect">
            <a:avLst/>
          </a:prstGeom>
        </p:spPr>
      </p:pic>
      <p:pic>
        <p:nvPicPr>
          <p:cNvPr id="16" name="science_fiction_alien_creature_growl_005">
            <a:hlinkClick r:id="" action="ppaction://media"/>
            <a:extLst>
              <a:ext uri="{FF2B5EF4-FFF2-40B4-BE49-F238E27FC236}">
                <a16:creationId xmlns:a16="http://schemas.microsoft.com/office/drawing/2014/main" id="{5BB0C983-5D66-4EF7-BB71-D64C5813C78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670308" y="653167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hlinkClick r:id="rId30"/>
            <a:extLst>
              <a:ext uri="{FF2B5EF4-FFF2-40B4-BE49-F238E27FC236}">
                <a16:creationId xmlns:a16="http://schemas.microsoft.com/office/drawing/2014/main" id="{758F62FF-6E03-4339-A815-DC9633E837B9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28515" t="15026" r="27454" b="7737"/>
          <a:stretch/>
        </p:blipFill>
        <p:spPr>
          <a:xfrm>
            <a:off x="-152399" y="-50577"/>
            <a:ext cx="1596572" cy="1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1.04167E-6 2.22222E-6 C -0.00026 -0.00903 -0.00026 -0.01806 -0.00065 -0.02709 C -0.00078 -0.02987 -0.00117 -0.03264 -0.0013 -0.03565 C -0.00195 -0.04399 -0.00221 -0.04769 -0.00273 -0.05625 C -0.00299 -0.06413 -0.00377 -0.07176 -0.00338 -0.07963 C -0.00338 -0.08172 -0.00247 -0.07547 -0.00208 -0.07338 C -0.00156 -0.07107 -0.00117 -0.06852 -0.00065 -0.06621 C 1.04167E-6 -0.06297 0.00078 -0.05973 0.00143 -0.05625 C 0.00182 -0.05394 0.00222 -0.05139 0.00274 -0.04908 C 0.00365 -0.04491 0.00495 -0.04098 0.00547 -0.03681 C 0.00573 -0.03519 0.00586 -0.03334 0.00625 -0.03195 C 0.01133 -0.00996 0.00755 -0.0294 0.00964 -0.01852 C 0.01263 -0.04028 0.0112 -0.02755 0.00964 -0.07709 C 0.00951 -0.08056 0.00925 -0.07061 0.00899 -0.06737 C 0.0086 -0.06297 0.0082 -0.05718 0.00755 -0.05278 C 0.00742 -0.05139 0.00716 -0.05024 0.0069 -0.04908 C 0.00664 -0.04607 0.00638 -0.04329 0.00625 -0.04051 C 0.00521 -0.02639 0.00586 -0.03125 0.00482 -0.01852 C 0.00443 -0.01297 0.00404 -0.01019 0.00339 -0.00487 C 0.0043 -0.03658 0.00456 -0.03264 0.00339 -0.07107 C 0.00339 -0.07269 0.003 -0.07431 0.00274 -0.07593 C 0.00248 -0.07801 0.00235 -0.0801 0.00209 -0.08195 C 0.00156 -0.08033 0.00091 -0.07894 0.00065 -0.07709 C 1.04167E-6 -0.07269 -0.00013 -0.06829 -0.00065 -0.06366 C -0.00091 -0.06204 -0.00117 -0.06042 -0.0013 -0.0588 C -0.00208 -0.05232 -0.00208 -0.04838 -0.00338 -0.04167 C -0.00364 -0.04028 -0.0043 -0.03913 -0.00482 -0.03797 C -0.00508 -0.03635 -0.00521 -0.03473 -0.00547 -0.03311 C -0.00586 -0.03033 -0.0069 -0.0257 -0.00755 -0.02338 C -0.00794 -0.02176 -0.00846 -0.02014 -0.00885 -0.01852 C -0.00989 -0.01459 -0.00963 -0.0132 -0.01028 -0.00857 C -0.01041 -0.00741 -0.01068 -0.00625 -0.01094 -0.00487 C -0.0112 -0.01922 -0.01133 -0.03357 -0.01159 -0.04769 C -0.01185 -0.05394 -0.01198 -0.05996 -0.01237 -0.06621 C -0.0125 -0.06852 -0.01406 -0.07176 -0.01302 -0.07338 C -0.0125 -0.07431 -0.01107 -0.06297 -0.01094 -0.0625 C -0.00963 -0.05047 -0.01133 -0.05926 -0.0082 -0.04653 C -0.00794 -0.04445 -0.00781 -0.0426 -0.00755 -0.04051 C -0.00729 -0.03889 -0.00703 -0.03727 -0.0069 -0.03565 C -0.00651 -0.03311 -0.00638 -0.03079 -0.00612 -0.02825 C -0.00534 -0.01829 -0.00547 -0.0176 -0.00482 -0.00741 C -0.00469 -0.0051 -0.00377 0.00578 -0.00338 0.00856 C -0.00325 0.00972 -0.00273 0.01226 -0.00273 0.01226 " pathEditMode="relative" ptsTypes="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0" y="1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10963 0.2118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4.44444E-6 L -8.33333E-6 4.44444E-6 C 0.00091 -0.00347 0.00169 -0.00672 0.00273 -0.00996 C 0.00338 -0.01204 0.00546 -0.0169 0.00611 -0.01852 C 0.00807 -0.02871 0.00481 -0.01273 0.0095 -0.0294 C 0.01041 -0.03264 0.01119 -0.03611 0.01236 -0.03935 C 0.01275 -0.04051 0.01328 -0.04167 0.01367 -0.04283 C 0.01419 -0.04445 0.01471 -0.04607 0.0151 -0.04792 C 0.01562 -0.05023 0.01562 -0.05301 0.0164 -0.05509 C 0.01835 -0.06019 0.01718 -0.05787 0.01992 -0.0625 C 0.02005 -0.06366 0.02018 -0.06505 0.02057 -0.06621 C 0.02148 -0.06922 0.02656 -0.08172 0.02747 -0.08334 C 0.02812 -0.08449 0.0289 -0.08565 0.02955 -0.08704 C 0.03007 -0.08797 0.03033 -0.08959 0.03085 -0.09051 C 0.0315 -0.0919 0.03229 -0.09283 0.03294 -0.09422 C 0.03723 -0.10417 0.03372 -0.09931 0.03775 -0.10417 C 0.03828 -0.10533 0.0388 -0.10648 0.03919 -0.10764 C 0.03945 -0.1088 0.03945 -0.11042 0.03984 -0.11134 C 0.04036 -0.11273 0.04127 -0.11366 0.04192 -0.11505 C 0.04296 -0.11736 0.04348 -0.12037 0.04466 -0.12246 C 0.04934 -0.13079 0.04713 -0.12778 0.05078 -0.13218 C 0.0513 -0.13334 0.05156 -0.13496 0.05221 -0.13588 C 0.05533 -0.14074 0.05598 -0.14005 0.05911 -0.14329 C 0.05976 -0.14398 0.06041 -0.14491 0.06119 -0.1456 C 0.06289 -0.14746 0.06497 -0.14861 0.06666 -0.15047 C 0.07135 -0.15625 0.06927 -0.1544 0.07278 -0.15672 C 0.07356 -0.15787 0.07408 -0.15926 0.07486 -0.16042 C 0.07552 -0.16111 0.07643 -0.16065 0.07695 -0.16158 C 0.0776 -0.1625 0.07773 -0.16412 0.07838 -0.16528 C 0.07916 -0.16667 0.08033 -0.16736 0.08111 -0.16898 C 0.08164 -0.16991 0.0819 -0.17153 0.08242 -0.17246 C 0.08385 -0.175 0.08489 -0.17523 0.08658 -0.17616 C 0.08723 -0.17778 0.08789 -0.17963 0.08867 -0.18102 C 0.08971 -0.18287 0.09492 -0.18889 0.09557 -0.18959 C 0.09622 -0.19051 0.097 -0.19097 0.09765 -0.19213 C 0.10025 -0.19676 0.09882 -0.19491 0.10169 -0.19815 C 0.10195 -0.19954 0.10195 -0.20093 0.10247 -0.20185 C 0.10299 -0.20301 0.1039 -0.20347 0.10442 -0.2044 C 0.1052 -0.20556 0.10585 -0.20695 0.1065 -0.2081 C 0.11041 -0.21389 0.10664 -0.20695 0.11132 -0.21297 C 0.11666 -0.21968 0.10911 -0.21389 0.11757 -0.22153 C 0.1194 -0.22315 0.12109 -0.22523 0.12304 -0.22639 C 0.12369 -0.22685 0.12447 -0.22709 0.12512 -0.22755 C 0.12695 -0.22917 0.12864 -0.23148 0.13059 -0.23241 C 0.1315 -0.23287 0.13255 -0.2331 0.13333 -0.2338 C 0.13437 -0.23426 0.13515 -0.23542 0.13606 -0.23611 C 0.13684 -0.23658 0.13749 -0.23681 0.13815 -0.23727 C 0.13984 -0.23866 0.14127 -0.24051 0.14296 -0.24097 C 0.14505 -0.24167 0.14713 -0.2419 0.14921 -0.24236 L 0.15533 -0.24584 C 0.15611 -0.2463 0.1569 -0.24653 0.15742 -0.24722 C 0.15924 -0.24931 0.15937 -0.25 0.16158 -0.25093 C 0.16289 -0.25139 0.16432 -0.25139 0.16575 -0.25209 C 0.16705 -0.25278 0.16835 -0.25417 0.16979 -0.2544 L 0.17539 -0.25579 C 0.17695 -0.25602 0.17851 -0.25672 0.1802 -0.25695 C 0.18294 -0.25741 0.18567 -0.25764 0.18841 -0.2581 C 0.19023 -0.25857 0.19205 -0.25903 0.19387 -0.25926 C 0.20104 -0.25903 0.20807 -0.2588 0.21523 -0.2581 C 0.21614 -0.2581 0.21705 -0.25741 0.21796 -0.25695 C 0.2194 -0.25625 0.2207 -0.25533 0.22213 -0.2544 C 0.22278 -0.25417 0.22356 -0.25394 0.22421 -0.25324 C 0.22512 -0.25255 0.22591 -0.25139 0.22695 -0.25093 C 0.22799 -0.25023 0.22929 -0.25023 0.23033 -0.24954 C 0.23046 -0.24954 0.23489 -0.24607 0.2358 -0.24584 C 0.23815 -0.24537 0.24049 -0.24514 0.2427 -0.24468 C 0.24387 -0.24445 0.24505 -0.24398 0.24622 -0.24352 C 0.24687 -0.24306 0.2483 -0.24236 0.2483 -0.24236 " pathEditMode="relative" ptsTypes="AAAAAAAAAAAAAAAAAAAAAAAAAAAAAAAAAAAAAAAAAAAAAAAAAAAAAAAAAAAAAAAAAA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0"/>
            <a:ext cx="12344399" cy="7732939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extLst/>
        </p:spPr>
      </p:pic>
      <p:pic>
        <p:nvPicPr>
          <p:cNvPr id="2" name="Picture 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5" y="1933303"/>
            <a:ext cx="1543260" cy="2144907"/>
          </a:xfrm>
          <a:prstGeom prst="rect">
            <a:avLst/>
          </a:prstGeom>
        </p:spPr>
      </p:pic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28" y="2755219"/>
            <a:ext cx="1867356" cy="2595354"/>
          </a:xfrm>
          <a:prstGeom prst="rect">
            <a:avLst/>
          </a:prstGeom>
        </p:spPr>
      </p:pic>
      <p:pic>
        <p:nvPicPr>
          <p:cNvPr id="13" name="Picture 1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8" y="3464589"/>
            <a:ext cx="2352222" cy="3269248"/>
          </a:xfrm>
          <a:prstGeom prst="rect">
            <a:avLst/>
          </a:prstGeom>
        </p:spPr>
      </p:pic>
      <p:pic>
        <p:nvPicPr>
          <p:cNvPr id="6" name="Picture 5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81" y="4031529"/>
            <a:ext cx="1181939" cy="1319044"/>
          </a:xfrm>
          <a:prstGeom prst="rect">
            <a:avLst/>
          </a:prstGeom>
        </p:spPr>
      </p:pic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566264" y="3701638"/>
            <a:ext cx="1536846" cy="1520921"/>
          </a:xfrm>
          <a:prstGeom prst="rect">
            <a:avLst/>
          </a:prstGeom>
        </p:spPr>
      </p:pic>
      <p:pic>
        <p:nvPicPr>
          <p:cNvPr id="4" name="Picture 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554" r="98705">
                        <a14:foregroundMark x1="32902" y1="22917" x2="37306" y2="19167"/>
                        <a14:foregroundMark x1="32124" y1="23750" x2="36788" y2="16667"/>
                        <a14:foregroundMark x1="61140" y1="15417" x2="68912" y2="18333"/>
                        <a14:foregroundMark x1="56995" y1="12500" x2="61658" y2="15000"/>
                        <a14:foregroundMark x1="54663" y1="11667" x2="56736" y2="11667"/>
                        <a14:backgroundMark x1="58549" y1="33333" x2="69430" y2="50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3570" y="3118228"/>
            <a:ext cx="4694832" cy="2919067"/>
          </a:xfrm>
          <a:prstGeom prst="rect">
            <a:avLst/>
          </a:prstGeom>
        </p:spPr>
      </p:pic>
      <p:pic>
        <p:nvPicPr>
          <p:cNvPr id="8" name="Picture 7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742"/>
            <a:ext cx="2379022" cy="2382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7233" y="6529603"/>
            <a:ext cx="4974767" cy="408467"/>
          </a:xfrm>
          <a:prstGeom prst="rect">
            <a:avLst/>
          </a:prstGeom>
        </p:spPr>
      </p:pic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515122" y="4783384"/>
            <a:ext cx="600331" cy="601870"/>
          </a:xfrm>
          <a:prstGeom prst="rect">
            <a:avLst/>
          </a:prstGeom>
        </p:spPr>
      </p:pic>
      <p:pic>
        <p:nvPicPr>
          <p:cNvPr id="14" name="Picture 1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189511" y="-1459213"/>
            <a:ext cx="9258525" cy="9154882"/>
          </a:xfrm>
          <a:prstGeom prst="rect">
            <a:avLst/>
          </a:prstGeom>
        </p:spPr>
      </p:pic>
      <p:pic>
        <p:nvPicPr>
          <p:cNvPr id="3" name="zapsplat_aminal_wild_could_be_bear_growl_snarl_001_60537">
            <a:hlinkClick r:id="" action="ppaction://media"/>
            <a:extLst>
              <a:ext uri="{FF2B5EF4-FFF2-40B4-BE49-F238E27FC236}">
                <a16:creationId xmlns:a16="http://schemas.microsoft.com/office/drawing/2014/main" id="{1576D927-5A4C-4FBC-8EF3-A31D483DE1A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742288" y="7122942"/>
            <a:ext cx="406400" cy="406400"/>
          </a:xfrm>
          <a:prstGeom prst="rect">
            <a:avLst/>
          </a:prstGeom>
        </p:spPr>
      </p:pic>
      <p:pic>
        <p:nvPicPr>
          <p:cNvPr id="15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85768678-18D7-4719-80BD-88C066573CE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807938" y="7141974"/>
            <a:ext cx="406400" cy="406400"/>
          </a:xfrm>
          <a:prstGeom prst="rect">
            <a:avLst/>
          </a:prstGeom>
        </p:spPr>
      </p:pic>
      <p:pic>
        <p:nvPicPr>
          <p:cNvPr id="16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0C0866C9-343E-44D2-AF44-176427E6D7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200649" y="7019020"/>
            <a:ext cx="406400" cy="406400"/>
          </a:xfrm>
          <a:prstGeom prst="rect">
            <a:avLst/>
          </a:prstGeom>
        </p:spPr>
      </p:pic>
      <p:pic>
        <p:nvPicPr>
          <p:cNvPr id="17" name="science_fiction_alien_creature_growl_005">
            <a:hlinkClick r:id="" action="ppaction://media"/>
            <a:extLst>
              <a:ext uri="{FF2B5EF4-FFF2-40B4-BE49-F238E27FC236}">
                <a16:creationId xmlns:a16="http://schemas.microsoft.com/office/drawing/2014/main" id="{E14DFCAC-D551-4F12-936A-DCAFF2A74C8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598568" y="7114506"/>
            <a:ext cx="406400" cy="406400"/>
          </a:xfrm>
          <a:prstGeom prst="rect">
            <a:avLst/>
          </a:prstGeom>
        </p:spPr>
      </p:pic>
      <p:pic>
        <p:nvPicPr>
          <p:cNvPr id="19" name="Picture 18">
            <a:hlinkClick r:id="rId30"/>
            <a:extLst>
              <a:ext uri="{FF2B5EF4-FFF2-40B4-BE49-F238E27FC236}">
                <a16:creationId xmlns:a16="http://schemas.microsoft.com/office/drawing/2014/main" id="{09264A10-46FA-4CBB-87D4-70EC22966408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28515" t="15026" r="27454" b="7737"/>
          <a:stretch/>
        </p:blipFill>
        <p:spPr>
          <a:xfrm>
            <a:off x="-152399" y="-50577"/>
            <a:ext cx="1596572" cy="1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05403 -0.0669 C 0.06562 -0.08195 0.08255 -0.08959 0.10052 -0.08959 C 0.1207 -0.08959 0.13685 -0.08195 0.14843 -0.0669 L 0.20325 4.44444E-6 " pathEditMode="relative" rAng="0" ptsTypes="AAAAA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-44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-0.13477 -0.10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1343 L 0.13372 -0.04537 C 0.16145 -0.05926 0.20273 -0.0618 0.24505 -0.05393 C 0.29349 -0.04444 0.33177 -0.02731 0.35742 -0.00347 L 0.48255 0.10324 " pathEditMode="relative" rAng="360000" ptsTypes="AAA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92" y="-108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0"/>
            <a:ext cx="12344399" cy="7732939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extLst/>
        </p:spPr>
      </p:pic>
      <p:pic>
        <p:nvPicPr>
          <p:cNvPr id="2" name="Picture 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5" y="1933303"/>
            <a:ext cx="1543260" cy="2144907"/>
          </a:xfrm>
          <a:prstGeom prst="rect">
            <a:avLst/>
          </a:prstGeom>
        </p:spPr>
      </p:pic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28" y="2755219"/>
            <a:ext cx="1867356" cy="2595354"/>
          </a:xfrm>
          <a:prstGeom prst="rect">
            <a:avLst/>
          </a:prstGeom>
        </p:spPr>
      </p:pic>
      <p:pic>
        <p:nvPicPr>
          <p:cNvPr id="13" name="Picture 1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" y="860378"/>
            <a:ext cx="2352222" cy="3269248"/>
          </a:xfrm>
          <a:prstGeom prst="rect">
            <a:avLst/>
          </a:prstGeom>
        </p:spPr>
      </p:pic>
      <p:pic>
        <p:nvPicPr>
          <p:cNvPr id="6" name="Picture 5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80" y="4558095"/>
            <a:ext cx="919124" cy="1025743"/>
          </a:xfrm>
          <a:prstGeom prst="rect">
            <a:avLst/>
          </a:prstGeom>
        </p:spPr>
      </p:pic>
      <p:pic>
        <p:nvPicPr>
          <p:cNvPr id="3" name="Picture 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778" b="97593" l="1778" r="98556">
                        <a14:foregroundMark x1="11222" y1="38889" x2="13333" y2="42778"/>
                        <a14:foregroundMark x1="10444" y1="38704" x2="14556" y2="45370"/>
                        <a14:backgroundMark x1="52778" y1="38148" x2="54000" y2="38148"/>
                        <a14:backgroundMark x1="11444" y1="38148" x2="13556" y2="44630"/>
                        <a14:backgroundMark x1="13667" y1="40741" x2="13111" y2="44259"/>
                        <a14:backgroundMark x1="10667" y1="39259" x2="12222" y2="43333"/>
                        <a14:backgroundMark x1="10556" y1="38519" x2="13000" y2="38704"/>
                        <a14:backgroundMark x1="13333" y1="44444" x2="13778" y2="396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0373">
            <a:off x="1065645" y="3947170"/>
            <a:ext cx="4678012" cy="2806807"/>
          </a:xfrm>
          <a:prstGeom prst="rect">
            <a:avLst/>
          </a:prstGeom>
        </p:spPr>
      </p:pic>
      <p:pic>
        <p:nvPicPr>
          <p:cNvPr id="8" name="Picture 7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742"/>
            <a:ext cx="2379022" cy="2382353"/>
          </a:xfrm>
          <a:prstGeom prst="rect">
            <a:avLst/>
          </a:prstGeom>
        </p:spPr>
      </p:pic>
      <p:pic>
        <p:nvPicPr>
          <p:cNvPr id="9" name="Picture 8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8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338610" y="3713759"/>
            <a:ext cx="2528829" cy="250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17233" y="6517886"/>
            <a:ext cx="4974767" cy="408467"/>
          </a:xfrm>
          <a:prstGeom prst="rect">
            <a:avLst/>
          </a:prstGeom>
        </p:spPr>
      </p:pic>
      <p:pic>
        <p:nvPicPr>
          <p:cNvPr id="11" name="Picture 10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8048575" y="5410365"/>
            <a:ext cx="600331" cy="601870"/>
          </a:xfrm>
          <a:prstGeom prst="rect">
            <a:avLst/>
          </a:prstGeom>
        </p:spPr>
      </p:pic>
      <p:pic>
        <p:nvPicPr>
          <p:cNvPr id="14" name="Picture 13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471432" y="-1261964"/>
            <a:ext cx="9096735" cy="8994903"/>
          </a:xfrm>
          <a:prstGeom prst="rect">
            <a:avLst/>
          </a:prstGeom>
        </p:spPr>
      </p:pic>
      <p:pic>
        <p:nvPicPr>
          <p:cNvPr id="15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0AF1CE76-9A50-43C1-9F16-D29DC6AC31F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5479398" y="7026294"/>
            <a:ext cx="406400" cy="406400"/>
          </a:xfrm>
          <a:prstGeom prst="rect">
            <a:avLst/>
          </a:prstGeom>
        </p:spPr>
      </p:pic>
      <p:pic>
        <p:nvPicPr>
          <p:cNvPr id="16" name="esm_8bit_splat_explosion_bomb_boom_blast_cannon_retro_old_school_classic_cartoon">
            <a:hlinkClick r:id="" action="ppaction://media"/>
            <a:extLst>
              <a:ext uri="{FF2B5EF4-FFF2-40B4-BE49-F238E27FC236}">
                <a16:creationId xmlns:a16="http://schemas.microsoft.com/office/drawing/2014/main" id="{FB5F6382-2A2C-4609-A7C2-6A3D91C58A7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495998" y="7126446"/>
            <a:ext cx="406400" cy="406400"/>
          </a:xfrm>
          <a:prstGeom prst="rect">
            <a:avLst/>
          </a:prstGeom>
        </p:spPr>
      </p:pic>
      <p:pic>
        <p:nvPicPr>
          <p:cNvPr id="17" name="zapsplat_aminal_wild_could_be_bear_growl_snarl_001_60537">
            <a:hlinkClick r:id="" action="ppaction://media"/>
            <a:extLst>
              <a:ext uri="{FF2B5EF4-FFF2-40B4-BE49-F238E27FC236}">
                <a16:creationId xmlns:a16="http://schemas.microsoft.com/office/drawing/2014/main" id="{D02F4C38-811F-4B1E-A0F4-59520FEE2E1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3738844" y="7090186"/>
            <a:ext cx="406400" cy="406400"/>
          </a:xfrm>
          <a:prstGeom prst="rect">
            <a:avLst/>
          </a:prstGeom>
        </p:spPr>
      </p:pic>
      <p:pic>
        <p:nvPicPr>
          <p:cNvPr id="4" name="science_fiction_alien_creature_growl_005">
            <a:hlinkClick r:id="" action="ppaction://media"/>
            <a:extLst>
              <a:ext uri="{FF2B5EF4-FFF2-40B4-BE49-F238E27FC236}">
                <a16:creationId xmlns:a16="http://schemas.microsoft.com/office/drawing/2014/main" id="{7FED0E0C-FAB8-4C0F-845B-C5CD24BEF66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2115013" y="7047504"/>
            <a:ext cx="406400" cy="406400"/>
          </a:xfrm>
          <a:prstGeom prst="rect">
            <a:avLst/>
          </a:prstGeom>
        </p:spPr>
      </p:pic>
      <p:pic>
        <p:nvPicPr>
          <p:cNvPr id="19" name="Picture 18">
            <a:hlinkClick r:id="rId30"/>
            <a:extLst>
              <a:ext uri="{FF2B5EF4-FFF2-40B4-BE49-F238E27FC236}">
                <a16:creationId xmlns:a16="http://schemas.microsoft.com/office/drawing/2014/main" id="{5C8A1AE7-ECFE-4EA6-B070-6B9F296F03CE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28515" t="15026" r="27454" b="7737"/>
          <a:stretch/>
        </p:blipFill>
        <p:spPr>
          <a:xfrm>
            <a:off x="-152399" y="-50577"/>
            <a:ext cx="1596572" cy="15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1.11111E-6 C 0.00039 0.00255 0.00078 0.00532 0.00156 0.00764 C 0.00182 0.00856 0.0026 0.00949 0.00325 0.01018 C 0.00391 0.01111 0.00469 0.01204 0.00573 0.01273 C 0.00677 0.01342 0.01198 0.01412 0.0125 0.01435 C 0.01341 0.01366 0.01445 0.01296 0.0151 0.0118 C 0.01562 0.01088 0.0151 0.00926 0.01588 0.00856 C 0.01667 0.00764 0.0181 0.0081 0.01927 0.00764 C 0.02148 0.0081 0.02396 0.00787 0.02604 0.00856 C 0.02786 0.00903 0.0293 0.01042 0.03112 0.01111 C 0.03216 0.01157 0.03333 0.01157 0.0345 0.0118 C 0.0362 0.01227 0.03776 0.01296 0.03958 0.01366 L 0.04206 0.01435 C 0.04258 0.01366 0.04323 0.01273 0.04375 0.0118 C 0.04479 0.00972 0.04414 0.00856 0.04622 0.00694 C 0.04727 0.00602 0.04857 0.00579 0.04961 0.00509 C 0.0556 0.01111 0.04805 0.00417 0.05729 0.00926 C 0.0582 0.00995 0.05885 0.01111 0.0599 0.0118 C 0.06107 0.01273 0.06276 0.01342 0.06406 0.01435 C 0.06523 0.01528 0.06615 0.01667 0.06732 0.01782 C 0.0681 0.01829 0.06914 0.01829 0.06992 0.01852 C 0.07109 0.01921 0.07213 0.01967 0.07331 0.02037 C 0.07435 0.01991 0.07578 0.02014 0.07656 0.01944 C 0.0776 0.01875 0.07786 0.01736 0.07838 0.0162 C 0.07982 0.01273 0.08008 0.01111 0.08099 0.00764 C 0.08815 0.01018 0.0763 0.00579 0.08945 0.01435 C 0.09023 0.01505 0.09102 0.01551 0.09193 0.0162 C 0.0931 0.0169 0.09401 0.01782 0.09531 0.01852 C 0.09622 0.01921 0.09753 0.01967 0.0987 0.02037 C 0.10208 0.01991 0.1056 0.02037 0.10872 0.01944 C 0.1099 0.01921 0.11029 0.01782 0.11133 0.0169 C 0.11237 0.01597 0.11367 0.01528 0.11471 0.01435 C 0.11628 0.01273 0.11654 0.01134 0.11719 0.00926 C 0.11927 0.01018 0.1207 0.01018 0.12227 0.0118 C 0.12292 0.01273 0.12331 0.01366 0.12396 0.01435 C 0.12578 0.01643 0.12878 0.01967 0.13164 0.02106 C 0.13242 0.02153 0.1332 0.02176 0.13411 0.02199 C 0.13529 0.02176 0.13659 0.02199 0.1375 0.02106 C 0.13893 0.01991 0.14088 0.0162 0.14088 0.01597 C 0.14115 0.01389 0.1401 0.01088 0.14167 0.00926 C 0.14284 0.00833 0.14453 0.01065 0.14596 0.01111 C 0.14674 0.01134 0.14779 0.01157 0.14857 0.0118 C 0.14935 0.01227 0.15013 0.01319 0.15091 0.01366 C 0.15234 0.01412 0.15378 0.01481 0.15521 0.01528 C 0.15677 0.01574 0.15859 0.01643 0.16029 0.0169 C 0.16445 0.01805 0.16263 0.01736 0.16628 0.01852 C 0.16706 0.01829 0.16797 0.01829 0.16862 0.01782 C 0.16888 0.01759 0.17266 0.01273 0.17292 0.0118 C 0.17396 0.00949 0.17552 0.0044 0.17552 0.00417 C 0.17669 0.00463 0.17773 0.00463 0.17891 0.00509 C 0.18021 0.00579 0.18112 0.00694 0.18229 0.00764 C 0.18307 0.00833 0.18385 0.0088 0.18477 0.00926 C 0.18594 0.00995 0.18724 0.01018 0.18815 0.01111 C 0.18906 0.01157 0.18971 0.01273 0.19075 0.01366 C 0.19284 0.01528 0.19323 0.01528 0.19583 0.0162 C 0.19857 0.01574 0.20156 0.0162 0.20417 0.01528 C 0.20508 0.01481 0.20508 0.01342 0.20586 0.01273 C 0.20651 0.01204 0.20768 0.01157 0.20846 0.01111 C 0.20911 0.00903 0.20924 0.00764 0.21094 0.00602 C 0.21471 0.00231 0.21367 0.0044 0.21771 0.00185 C 0.21836 0.00139 0.21888 0.00069 0.21953 1.11111E-6 " pathEditMode="relative" rAng="0" ptsTypes="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8086 -0.253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431E-17 4.44444E-6 L 0.15482 -0.05602 C 0.18724 -0.06991 0.23268 -0.06505 0.27786 -0.04514 C 0.32995 -0.022 0.3694 0.01041 0.39414 0.04976 L 0.51706 0.22777 " pathEditMode="relative" rAng="840000" ptsTypes="AAA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3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399" y="0"/>
            <a:ext cx="12344399" cy="7732939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55" y="1933303"/>
            <a:ext cx="1543260" cy="2144907"/>
          </a:xfrm>
          <a:prstGeom prst="rect">
            <a:avLst/>
          </a:prstGeom>
        </p:spPr>
      </p:pic>
      <p:pic>
        <p:nvPicPr>
          <p:cNvPr id="12" name="Picture 11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28" y="2755219"/>
            <a:ext cx="1867356" cy="2595354"/>
          </a:xfrm>
          <a:prstGeom prst="rect">
            <a:avLst/>
          </a:prstGeom>
        </p:spPr>
      </p:pic>
      <p:pic>
        <p:nvPicPr>
          <p:cNvPr id="13" name="Picture 12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5" y="860378"/>
            <a:ext cx="2352222" cy="3269248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firstslide"/>
          </p:cNvPr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91" y="2207025"/>
            <a:ext cx="3862776" cy="4310861"/>
          </a:xfrm>
          <a:prstGeom prst="rect">
            <a:avLst/>
          </a:prstGeom>
        </p:spPr>
      </p:pic>
      <p:pic>
        <p:nvPicPr>
          <p:cNvPr id="5" name="Picture 4"/>
          <p:cNvPicPr>
            <a:picLocks noGrp="1" noSelect="1" noRot="1" noMove="1" noResize="1" noEditPoints="1" noAdjustHandles="1" noChangeArrowheads="1" noChangeShapeType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217233" y="6517886"/>
            <a:ext cx="4974767" cy="408467"/>
          </a:xfrm>
          <a:prstGeom prst="rect">
            <a:avLst/>
          </a:prstGeom>
        </p:spPr>
      </p:pic>
      <p:pic>
        <p:nvPicPr>
          <p:cNvPr id="3" name="audio_hero_Alphabet-Soup_SIPML_K-0357">
            <a:hlinkClick r:id="" action="ppaction://media"/>
            <a:extLst>
              <a:ext uri="{FF2B5EF4-FFF2-40B4-BE49-F238E27FC236}">
                <a16:creationId xmlns:a16="http://schemas.microsoft.com/office/drawing/2014/main" id="{BCA1CE6F-9AFC-488E-9002-F1A8EF7141A5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3031" y="6654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A2AF2D1-7A4B-4674-8D94-3B7887B17EC8}"/>
              </a:ext>
            </a:extLst>
          </p:cNvPr>
          <p:cNvSpPr/>
          <p:nvPr/>
        </p:nvSpPr>
        <p:spPr>
          <a:xfrm>
            <a:off x="6221690" y="3648173"/>
            <a:ext cx="3657600" cy="32098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D77D64-F362-4FE4-BEF7-2D6DA3D2D8FA}"/>
              </a:ext>
            </a:extLst>
          </p:cNvPr>
          <p:cNvSpPr/>
          <p:nvPr/>
        </p:nvSpPr>
        <p:spPr>
          <a:xfrm>
            <a:off x="6654928" y="1974130"/>
            <a:ext cx="2791119" cy="2471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16AD51-30DC-4665-8451-4328F0C2A297}"/>
              </a:ext>
            </a:extLst>
          </p:cNvPr>
          <p:cNvSpPr/>
          <p:nvPr/>
        </p:nvSpPr>
        <p:spPr>
          <a:xfrm>
            <a:off x="7074420" y="622168"/>
            <a:ext cx="1952133" cy="18350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32C8F78-2D6B-4228-A3E0-CF37DDC3C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35" t="14571" r="27319" b="6529"/>
          <a:stretch/>
        </p:blipFill>
        <p:spPr>
          <a:xfrm>
            <a:off x="10268930" y="0"/>
            <a:ext cx="1923070" cy="19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6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13877</TotalTime>
  <Words>26</Words>
  <Application>Microsoft Office PowerPoint</Application>
  <PresentationFormat>Widescreen</PresentationFormat>
  <Paragraphs>2</Paragraphs>
  <Slides>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Carruthers</dc:creator>
  <cp:lastModifiedBy>Kimberly Wiggins</cp:lastModifiedBy>
  <cp:revision>54</cp:revision>
  <dcterms:created xsi:type="dcterms:W3CDTF">2020-10-08T02:33:38Z</dcterms:created>
  <dcterms:modified xsi:type="dcterms:W3CDTF">2021-01-13T12:52:42Z</dcterms:modified>
</cp:coreProperties>
</file>