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306" r:id="rId2"/>
    <p:sldId id="320" r:id="rId3"/>
    <p:sldId id="318" r:id="rId4"/>
    <p:sldId id="307" r:id="rId5"/>
    <p:sldId id="293" r:id="rId6"/>
    <p:sldId id="294" r:id="rId7"/>
    <p:sldId id="261" r:id="rId8"/>
    <p:sldId id="314" r:id="rId9"/>
    <p:sldId id="302" r:id="rId10"/>
    <p:sldId id="301" r:id="rId11"/>
    <p:sldId id="299" r:id="rId12"/>
    <p:sldId id="283" r:id="rId13"/>
    <p:sldId id="280" r:id="rId14"/>
    <p:sldId id="291" r:id="rId15"/>
    <p:sldId id="285" r:id="rId16"/>
    <p:sldId id="286" r:id="rId17"/>
    <p:sldId id="290" r:id="rId18"/>
    <p:sldId id="297" r:id="rId19"/>
    <p:sldId id="298" r:id="rId20"/>
    <p:sldId id="292" r:id="rId21"/>
    <p:sldId id="311" r:id="rId22"/>
    <p:sldId id="310" r:id="rId23"/>
    <p:sldId id="315" r:id="rId24"/>
    <p:sldId id="312" r:id="rId25"/>
    <p:sldId id="288" r:id="rId26"/>
    <p:sldId id="289" r:id="rId27"/>
    <p:sldId id="317" r:id="rId28"/>
    <p:sldId id="282" r:id="rId29"/>
    <p:sldId id="295" r:id="rId30"/>
    <p:sldId id="303" r:id="rId31"/>
    <p:sldId id="313" r:id="rId32"/>
    <p:sldId id="308" r:id="rId33"/>
    <p:sldId id="309" r:id="rId34"/>
    <p:sldId id="305" r:id="rId35"/>
    <p:sldId id="287" r:id="rId36"/>
    <p:sldId id="31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5226" autoAdjust="0"/>
  </p:normalViewPr>
  <p:slideViewPr>
    <p:cSldViewPr snapToGrid="0">
      <p:cViewPr varScale="1">
        <p:scale>
          <a:sx n="82" d="100"/>
          <a:sy n="82" d="100"/>
        </p:scale>
        <p:origin x="744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95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82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74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94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50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77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43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14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0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8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4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5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5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0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54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11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153ED51-41A6-4159-978C-0EFE49E09E2E}" type="datetimeFigureOut">
              <a:rPr lang="en-US" smtClean="0"/>
              <a:t>3/18/2021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5AADF133-1C5B-4C78-B6ED-E3FC2C986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505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tkimwiggins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7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7.png"/><Relationship Id="rId5" Type="http://schemas.openxmlformats.org/officeDocument/2006/relationships/image" Target="../media/image2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0.png"/><Relationship Id="rId3" Type="http://schemas.microsoft.com/office/2007/relationships/media" Target="../media/media11.wav"/><Relationship Id="rId7" Type="http://schemas.openxmlformats.org/officeDocument/2006/relationships/image" Target="../media/image18.jpeg"/><Relationship Id="rId12" Type="http://schemas.openxmlformats.org/officeDocument/2006/relationships/image" Target="../media/image2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audio" Target="../media/media11.wav"/><Relationship Id="rId9" Type="http://schemas.openxmlformats.org/officeDocument/2006/relationships/image" Target="../media/image14.png"/><Relationship Id="rId1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6.png"/><Relationship Id="rId3" Type="http://schemas.microsoft.com/office/2007/relationships/media" Target="../media/media10.wav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audio" Target="../media/media11.wav"/><Relationship Id="rId16" Type="http://schemas.openxmlformats.org/officeDocument/2006/relationships/image" Target="../media/image22.png"/><Relationship Id="rId1" Type="http://schemas.microsoft.com/office/2007/relationships/media" Target="../media/media11.wav"/><Relationship Id="rId6" Type="http://schemas.openxmlformats.org/officeDocument/2006/relationships/image" Target="../media/image18.jpe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audio" Target="../media/media10.wav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24F9-5A6E-46F1-B81E-E1B4E716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350CC-38F0-4FAD-B814-C02C57B73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grunge-retro-vintage-background-frame - Download Free Vectors, Clipart  Graphics &amp; Vector Art">
            <a:extLst>
              <a:ext uri="{FF2B5EF4-FFF2-40B4-BE49-F238E27FC236}">
                <a16:creationId xmlns:a16="http://schemas.microsoft.com/office/drawing/2014/main" id="{C60581B0-0833-4884-ACA4-BE6B4000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55" y="307714"/>
            <a:ext cx="12192001" cy="686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0B9B8-B606-4EC0-9F42-D4077AD7963C}"/>
              </a:ext>
            </a:extLst>
          </p:cNvPr>
          <p:cNvSpPr txBox="1"/>
          <p:nvPr/>
        </p:nvSpPr>
        <p:spPr>
          <a:xfrm>
            <a:off x="1358416" y="1891166"/>
            <a:ext cx="947199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Pet Parade</a:t>
            </a:r>
          </a:p>
          <a:p>
            <a:pPr algn="ctr"/>
            <a:endParaRPr lang="en-US" sz="54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Created by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MaryKate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Lindemann, Occupational Therapy Student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Utica College</a:t>
            </a:r>
          </a:p>
          <a:p>
            <a:pPr algn="ctr"/>
            <a:endParaRPr lang="en-US" sz="32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Supervising Fieldwork Coordinator: </a:t>
            </a:r>
          </a:p>
          <a:p>
            <a:pPr algn="ctr"/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Kim Wiggins, OTR/L </a:t>
            </a:r>
          </a:p>
        </p:txBody>
      </p:sp>
    </p:spTree>
    <p:extLst>
      <p:ext uri="{BB962C8B-B14F-4D97-AF65-F5344CB8AC3E}">
        <p14:creationId xmlns:p14="http://schemas.microsoft.com/office/powerpoint/2010/main" val="3721821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86FC23-121D-4D51-A92B-67A95ABBFF89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9AE384CE-90F7-4573-ADD9-404AC967A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711" y="4625008"/>
            <a:ext cx="3349489" cy="223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28173CE-5AF7-4313-A027-9E39496C4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0" y="1050876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62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7822827-4E26-453A-88D3-83F11C31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659"/>
          <a:stretch/>
        </p:blipFill>
        <p:spPr bwMode="auto">
          <a:xfrm>
            <a:off x="2311374" y="13577"/>
            <a:ext cx="7569251" cy="68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1D0BFF-4708-4DA2-A379-5E7EA690F3B4}"/>
              </a:ext>
            </a:extLst>
          </p:cNvPr>
          <p:cNvSpPr txBox="1"/>
          <p:nvPr/>
        </p:nvSpPr>
        <p:spPr>
          <a:xfrm>
            <a:off x="4482548" y="1550504"/>
            <a:ext cx="336936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 Do List: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Snacks!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Camera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Fix Lights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Clear Stage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69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3DB10E8-A0A3-4C09-9E72-91AC5F0D3300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9BD2AB-05E6-421D-B4BE-BE9E4CE4F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4707970"/>
            <a:ext cx="238125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4631460-33D2-4680-87DE-645D3249C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0" y="1050876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54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9498F47-C062-44BF-9DCF-95536374340F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D63F0AE8-F0A3-4015-BC7B-0170D49E1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r="12721"/>
          <a:stretch/>
        </p:blipFill>
        <p:spPr bwMode="auto">
          <a:xfrm>
            <a:off x="1381539" y="4211894"/>
            <a:ext cx="3717236" cy="247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6230063-F19C-46C5-828F-86C285912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0" y="1050876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49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7822827-4E26-453A-88D3-83F11C31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659"/>
          <a:stretch/>
        </p:blipFill>
        <p:spPr bwMode="auto">
          <a:xfrm>
            <a:off x="2311374" y="13577"/>
            <a:ext cx="7569251" cy="68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CA3C0-5F51-4E01-885E-50BD4E0F8500}"/>
              </a:ext>
            </a:extLst>
          </p:cNvPr>
          <p:cNvSpPr txBox="1"/>
          <p:nvPr/>
        </p:nvSpPr>
        <p:spPr>
          <a:xfrm>
            <a:off x="4482548" y="1550504"/>
            <a:ext cx="336936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 Do List: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Snacks!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Camera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Fix Lights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Clear Stage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269571__shadowisp__horse-neigh-shortened">
            <a:hlinkClick r:id="" action="ppaction://media"/>
            <a:extLst>
              <a:ext uri="{FF2B5EF4-FFF2-40B4-BE49-F238E27FC236}">
                <a16:creationId xmlns:a16="http://schemas.microsoft.com/office/drawing/2014/main" id="{19CBFD5C-148B-49D9-A734-ABFF434155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7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1B8E749-C230-4374-BD67-FD15F2B954FB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3249C9B-85FB-4216-B1D9-9BA586A7A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304" y="2495550"/>
            <a:ext cx="5191125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DF2F9B6-70B5-48A3-B693-8EC8DFB8B7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3580659" y="1233997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19231__inspectorj__horse-whinny-close-a">
            <a:hlinkClick r:id="" action="ppaction://media"/>
            <a:extLst>
              <a:ext uri="{FF2B5EF4-FFF2-40B4-BE49-F238E27FC236}">
                <a16:creationId xmlns:a16="http://schemas.microsoft.com/office/drawing/2014/main" id="{CA1129C9-F655-4D2F-978C-68FAB6709C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1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37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EA67B6C-70EB-4C25-844E-B99A2E629AF7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CBD3FDFD-D186-47A7-BEFE-A71DEE463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490" y="2411482"/>
            <a:ext cx="53244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80358DD-8925-44B6-A13E-C25B0C71A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3580659" y="1233997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69571__shadowisp__horse-neigh-shortened">
            <a:hlinkClick r:id="" action="ppaction://media"/>
            <a:extLst>
              <a:ext uri="{FF2B5EF4-FFF2-40B4-BE49-F238E27FC236}">
                <a16:creationId xmlns:a16="http://schemas.microsoft.com/office/drawing/2014/main" id="{301093E2-5C4A-46FB-A3D4-975FBDD9D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5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7822827-4E26-453A-88D3-83F11C31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659"/>
          <a:stretch/>
        </p:blipFill>
        <p:spPr bwMode="auto">
          <a:xfrm>
            <a:off x="2311374" y="13577"/>
            <a:ext cx="7569251" cy="68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C8BA3-7CCE-4269-9B45-58E01FC9EF0F}"/>
              </a:ext>
            </a:extLst>
          </p:cNvPr>
          <p:cNvSpPr txBox="1"/>
          <p:nvPr/>
        </p:nvSpPr>
        <p:spPr>
          <a:xfrm>
            <a:off x="4482548" y="1550504"/>
            <a:ext cx="336936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 Do List: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Snacks!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Camera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Fix Lights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Clear Stage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743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CD658F-3982-4502-B5E3-C47831BF54D0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C6079932-0C91-4D72-BC6E-E757C4A14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705" y="4112552"/>
            <a:ext cx="3877295" cy="258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054DF59-DFB3-4F3B-928C-B1D81904D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0" y="1050876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18105__crazymonke9__single-dog-bark-3">
            <a:hlinkClick r:id="" action="ppaction://media"/>
            <a:extLst>
              <a:ext uri="{FF2B5EF4-FFF2-40B4-BE49-F238E27FC236}">
                <a16:creationId xmlns:a16="http://schemas.microsoft.com/office/drawing/2014/main" id="{874CA15F-6B5F-4E6A-86FF-9DE38DBD51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C320922-2596-4642-B99A-DCD81CD3EB95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98CF1FC-9C51-47F0-8A33-6ADEE5F3E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53" y="3911518"/>
            <a:ext cx="3241090" cy="26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FB0E7F9-F974-4598-83C8-03C20BF98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0" y="1021058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18963__esperri__dog-bark-3">
            <a:hlinkClick r:id="" action="ppaction://media"/>
            <a:extLst>
              <a:ext uri="{FF2B5EF4-FFF2-40B4-BE49-F238E27FC236}">
                <a16:creationId xmlns:a16="http://schemas.microsoft.com/office/drawing/2014/main" id="{498D7DDE-7EA7-4B64-BD6D-7236E70F1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1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24F9-5A6E-46F1-B81E-E1B4E716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350CC-38F0-4FAD-B814-C02C57B73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grunge-retro-vintage-background-frame - Download Free Vectors, Clipart  Graphics &amp; Vector Art">
            <a:extLst>
              <a:ext uri="{FF2B5EF4-FFF2-40B4-BE49-F238E27FC236}">
                <a16:creationId xmlns:a16="http://schemas.microsoft.com/office/drawing/2014/main" id="{C60581B0-0833-4884-ACA4-BE6B4000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6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0B9B8-B606-4EC0-9F42-D4077AD7963C}"/>
              </a:ext>
            </a:extLst>
          </p:cNvPr>
          <p:cNvSpPr txBox="1"/>
          <p:nvPr/>
        </p:nvSpPr>
        <p:spPr>
          <a:xfrm>
            <a:off x="1463453" y="1066800"/>
            <a:ext cx="947199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Directions: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Your job is to organize a pet parade by helping the animals get into costume and completing tasks. </a:t>
            </a:r>
          </a:p>
          <a:p>
            <a:pPr algn="ctr"/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Have the child write a list of foods for the pets. You can use the annotate feature to write these on the clipboard for the child to copy.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Draw and cut out a rectangle, then draw a circle on one side and a smaller rectangle on the other. You can draw a picture in the smaller rectangle to make it look like they’re actually taking a picture!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Have the child identify the incomplete wire to repair the lights.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Push the boxes off the stage (I like to have the child push on a wall)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When the alarm rings it’s time to start!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Share your sound because the sound effects make it even more fun!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If you decide to share, please instruct people to obtain this from the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www.OTKimWiggins.com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 website.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Have fun! </a:t>
            </a:r>
          </a:p>
          <a:p>
            <a:pPr marL="514350" indent="-514350">
              <a:buFont typeface="+mj-lt"/>
              <a:buAutoNum type="arabicPeriod"/>
            </a:pP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05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7822827-4E26-453A-88D3-83F11C31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659"/>
          <a:stretch/>
        </p:blipFill>
        <p:spPr bwMode="auto">
          <a:xfrm>
            <a:off x="2311374" y="13577"/>
            <a:ext cx="7569251" cy="68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C825F5-CF85-43A3-9AC9-D84DE1E3D168}"/>
              </a:ext>
            </a:extLst>
          </p:cNvPr>
          <p:cNvSpPr txBox="1"/>
          <p:nvPr/>
        </p:nvSpPr>
        <p:spPr>
          <a:xfrm>
            <a:off x="4482548" y="1550504"/>
            <a:ext cx="336936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 Do List: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Snacks!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Camera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Fix Lights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Clear Stage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54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0" contrast="-40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0" name="Picture 18">
            <a:extLst>
              <a:ext uri="{FF2B5EF4-FFF2-40B4-BE49-F238E27FC236}">
                <a16:creationId xmlns:a16="http://schemas.microsoft.com/office/drawing/2014/main" id="{4C3FB30F-D5C2-4D3F-8600-59A5AA91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1" y="-85006"/>
            <a:ext cx="12195311" cy="69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>
            <a:extLst>
              <a:ext uri="{FF2B5EF4-FFF2-40B4-BE49-F238E27FC236}">
                <a16:creationId xmlns:a16="http://schemas.microsoft.com/office/drawing/2014/main" id="{2592CF9F-145F-445C-8734-C18A1725E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54" y="285667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70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E2FE0D-A2AF-45AF-918B-73C1327F4964}"/>
              </a:ext>
            </a:extLst>
          </p:cNvPr>
          <p:cNvSpPr/>
          <p:nvPr/>
        </p:nvSpPr>
        <p:spPr>
          <a:xfrm>
            <a:off x="3379304" y="680830"/>
            <a:ext cx="4721087" cy="549633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id="{9226E57E-86E8-4E52-97F8-AE6CCB752C28}"/>
              </a:ext>
            </a:extLst>
          </p:cNvPr>
          <p:cNvSpPr/>
          <p:nvPr/>
        </p:nvSpPr>
        <p:spPr>
          <a:xfrm rot="315117" flipH="1">
            <a:off x="7846068" y="800945"/>
            <a:ext cx="2534605" cy="545554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5F53A-7BE6-4F1C-94FE-E5A727067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44" y="680830"/>
            <a:ext cx="2523963" cy="5816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77AF6-EB1C-4212-9D10-3BE6FF70320E}"/>
              </a:ext>
            </a:extLst>
          </p:cNvPr>
          <p:cNvSpPr/>
          <p:nvPr/>
        </p:nvSpPr>
        <p:spPr>
          <a:xfrm>
            <a:off x="3725703" y="923761"/>
            <a:ext cx="4076513" cy="501047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4BEC23-FCC6-4DAA-A579-16DA77D2C5C0}"/>
              </a:ext>
            </a:extLst>
          </p:cNvPr>
          <p:cNvSpPr/>
          <p:nvPr/>
        </p:nvSpPr>
        <p:spPr>
          <a:xfrm>
            <a:off x="3725703" y="1631715"/>
            <a:ext cx="4066573" cy="1781723"/>
          </a:xfrm>
          <a:custGeom>
            <a:avLst/>
            <a:gdLst>
              <a:gd name="connsiteX0" fmla="*/ 4132632 w 4132632"/>
              <a:gd name="connsiteY0" fmla="*/ 0 h 1781723"/>
              <a:gd name="connsiteX1" fmla="*/ 3267928 w 4132632"/>
              <a:gd name="connsiteY1" fmla="*/ 516835 h 1781723"/>
              <a:gd name="connsiteX2" fmla="*/ 2174624 w 4132632"/>
              <a:gd name="connsiteY2" fmla="*/ 447261 h 1781723"/>
              <a:gd name="connsiteX3" fmla="*/ 1558397 w 4132632"/>
              <a:gd name="connsiteY3" fmla="*/ 318052 h 1781723"/>
              <a:gd name="connsiteX4" fmla="*/ 882537 w 4132632"/>
              <a:gd name="connsiteY4" fmla="*/ 586409 h 1781723"/>
              <a:gd name="connsiteX5" fmla="*/ 77467 w 4132632"/>
              <a:gd name="connsiteY5" fmla="*/ 1679713 h 1781723"/>
              <a:gd name="connsiteX6" fmla="*/ 77467 w 4132632"/>
              <a:gd name="connsiteY6" fmla="*/ 1669774 h 178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2632" h="1781723">
                <a:moveTo>
                  <a:pt x="4132632" y="0"/>
                </a:moveTo>
                <a:cubicBezTo>
                  <a:pt x="3863447" y="221146"/>
                  <a:pt x="3594263" y="442292"/>
                  <a:pt x="3267928" y="516835"/>
                </a:cubicBezTo>
                <a:cubicBezTo>
                  <a:pt x="2941593" y="591378"/>
                  <a:pt x="2459546" y="480391"/>
                  <a:pt x="2174624" y="447261"/>
                </a:cubicBezTo>
                <a:cubicBezTo>
                  <a:pt x="1889702" y="414131"/>
                  <a:pt x="1773745" y="294861"/>
                  <a:pt x="1558397" y="318052"/>
                </a:cubicBezTo>
                <a:cubicBezTo>
                  <a:pt x="1343049" y="341243"/>
                  <a:pt x="1129359" y="359466"/>
                  <a:pt x="882537" y="586409"/>
                </a:cubicBezTo>
                <a:cubicBezTo>
                  <a:pt x="635715" y="813352"/>
                  <a:pt x="211645" y="1499152"/>
                  <a:pt x="77467" y="1679713"/>
                </a:cubicBezTo>
                <a:cubicBezTo>
                  <a:pt x="-56711" y="1860274"/>
                  <a:pt x="10378" y="1765024"/>
                  <a:pt x="77467" y="1669774"/>
                </a:cubicBezTo>
              </a:path>
            </a:pathLst>
          </a:custGeom>
          <a:ln w="130175"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E42C228-5BB7-4C22-968F-67191983CB54}"/>
              </a:ext>
            </a:extLst>
          </p:cNvPr>
          <p:cNvSpPr/>
          <p:nvPr/>
        </p:nvSpPr>
        <p:spPr>
          <a:xfrm>
            <a:off x="3737113" y="3339524"/>
            <a:ext cx="4035287" cy="1719493"/>
          </a:xfrm>
          <a:custGeom>
            <a:avLst/>
            <a:gdLst>
              <a:gd name="connsiteX0" fmla="*/ 4035287 w 4035287"/>
              <a:gd name="connsiteY0" fmla="*/ 785215 h 1719493"/>
              <a:gd name="connsiteX1" fmla="*/ 2812774 w 4035287"/>
              <a:gd name="connsiteY1" fmla="*/ 457224 h 1719493"/>
              <a:gd name="connsiteX2" fmla="*/ 2027583 w 4035287"/>
              <a:gd name="connsiteY2" fmla="*/ 24 h 1719493"/>
              <a:gd name="connsiteX3" fmla="*/ 1540565 w 4035287"/>
              <a:gd name="connsiteY3" fmla="*/ 477102 h 1719493"/>
              <a:gd name="connsiteX4" fmla="*/ 775252 w 4035287"/>
              <a:gd name="connsiteY4" fmla="*/ 884606 h 1719493"/>
              <a:gd name="connsiteX5" fmla="*/ 0 w 4035287"/>
              <a:gd name="connsiteY5" fmla="*/ 1719493 h 1719493"/>
              <a:gd name="connsiteX6" fmla="*/ 0 w 4035287"/>
              <a:gd name="connsiteY6" fmla="*/ 1719493 h 171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5287" h="1719493">
                <a:moveTo>
                  <a:pt x="4035287" y="785215"/>
                </a:moveTo>
                <a:cubicBezTo>
                  <a:pt x="3591339" y="686652"/>
                  <a:pt x="3147391" y="588089"/>
                  <a:pt x="2812774" y="457224"/>
                </a:cubicBezTo>
                <a:cubicBezTo>
                  <a:pt x="2478157" y="326359"/>
                  <a:pt x="2239618" y="-3289"/>
                  <a:pt x="2027583" y="24"/>
                </a:cubicBezTo>
                <a:cubicBezTo>
                  <a:pt x="1815548" y="3337"/>
                  <a:pt x="1749287" y="329672"/>
                  <a:pt x="1540565" y="477102"/>
                </a:cubicBezTo>
                <a:cubicBezTo>
                  <a:pt x="1331843" y="624532"/>
                  <a:pt x="1032013" y="677541"/>
                  <a:pt x="775252" y="884606"/>
                </a:cubicBezTo>
                <a:cubicBezTo>
                  <a:pt x="518491" y="1091671"/>
                  <a:pt x="0" y="1719493"/>
                  <a:pt x="0" y="1719493"/>
                </a:cubicBezTo>
                <a:lnTo>
                  <a:pt x="0" y="1719493"/>
                </a:lnTo>
              </a:path>
            </a:pathLst>
          </a:custGeom>
          <a:ln w="130175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5830F3-39F0-447B-95EA-FEAFBAD29E27}"/>
              </a:ext>
            </a:extLst>
          </p:cNvPr>
          <p:cNvSpPr/>
          <p:nvPr/>
        </p:nvSpPr>
        <p:spPr>
          <a:xfrm flipV="1">
            <a:off x="7332072" y="3468038"/>
            <a:ext cx="470144" cy="123338"/>
          </a:xfrm>
          <a:custGeom>
            <a:avLst/>
            <a:gdLst>
              <a:gd name="connsiteX0" fmla="*/ 0 w 4075043"/>
              <a:gd name="connsiteY0" fmla="*/ 0 h 1559725"/>
              <a:gd name="connsiteX1" fmla="*/ 993913 w 4075043"/>
              <a:gd name="connsiteY1" fmla="*/ 964096 h 1559725"/>
              <a:gd name="connsiteX2" fmla="*/ 2176669 w 4075043"/>
              <a:gd name="connsiteY2" fmla="*/ 1013791 h 1559725"/>
              <a:gd name="connsiteX3" fmla="*/ 2961861 w 4075043"/>
              <a:gd name="connsiteY3" fmla="*/ 1461052 h 1559725"/>
              <a:gd name="connsiteX4" fmla="*/ 3319669 w 4075043"/>
              <a:gd name="connsiteY4" fmla="*/ 1540565 h 1559725"/>
              <a:gd name="connsiteX5" fmla="*/ 4075043 w 4075043"/>
              <a:gd name="connsiteY5" fmla="*/ 1192696 h 15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043" h="1559725">
                <a:moveTo>
                  <a:pt x="0" y="0"/>
                </a:moveTo>
                <a:cubicBezTo>
                  <a:pt x="315567" y="397565"/>
                  <a:pt x="631135" y="795131"/>
                  <a:pt x="993913" y="964096"/>
                </a:cubicBezTo>
                <a:cubicBezTo>
                  <a:pt x="1356691" y="1133061"/>
                  <a:pt x="1848678" y="930965"/>
                  <a:pt x="2176669" y="1013791"/>
                </a:cubicBezTo>
                <a:cubicBezTo>
                  <a:pt x="2504660" y="1096617"/>
                  <a:pt x="2771361" y="1373256"/>
                  <a:pt x="2961861" y="1461052"/>
                </a:cubicBezTo>
                <a:cubicBezTo>
                  <a:pt x="3152361" y="1548848"/>
                  <a:pt x="3134139" y="1585291"/>
                  <a:pt x="3319669" y="1540565"/>
                </a:cubicBezTo>
                <a:cubicBezTo>
                  <a:pt x="3505199" y="1495839"/>
                  <a:pt x="3790121" y="1344267"/>
                  <a:pt x="4075043" y="1192696"/>
                </a:cubicBezTo>
              </a:path>
            </a:pathLst>
          </a:custGeom>
          <a:noFill/>
          <a:ln w="130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9AEA2E3-DEC6-4D65-B477-FE9686B33F24}"/>
              </a:ext>
            </a:extLst>
          </p:cNvPr>
          <p:cNvSpPr/>
          <p:nvPr/>
        </p:nvSpPr>
        <p:spPr>
          <a:xfrm>
            <a:off x="3762135" y="3886076"/>
            <a:ext cx="4075044" cy="1753462"/>
          </a:xfrm>
          <a:custGeom>
            <a:avLst/>
            <a:gdLst>
              <a:gd name="connsiteX0" fmla="*/ 0 w 4075044"/>
              <a:gd name="connsiteY0" fmla="*/ 0 h 1753462"/>
              <a:gd name="connsiteX1" fmla="*/ 765313 w 4075044"/>
              <a:gd name="connsiteY1" fmla="*/ 844826 h 1753462"/>
              <a:gd name="connsiteX2" fmla="*/ 1133061 w 4075044"/>
              <a:gd name="connsiteY2" fmla="*/ 1610139 h 1753462"/>
              <a:gd name="connsiteX3" fmla="*/ 1610139 w 4075044"/>
              <a:gd name="connsiteY3" fmla="*/ 1729409 h 1753462"/>
              <a:gd name="connsiteX4" fmla="*/ 2126974 w 4075044"/>
              <a:gd name="connsiteY4" fmla="*/ 1311965 h 1753462"/>
              <a:gd name="connsiteX5" fmla="*/ 2365513 w 4075044"/>
              <a:gd name="connsiteY5" fmla="*/ 1083365 h 1753462"/>
              <a:gd name="connsiteX6" fmla="*/ 2693504 w 4075044"/>
              <a:gd name="connsiteY6" fmla="*/ 1033670 h 1753462"/>
              <a:gd name="connsiteX7" fmla="*/ 2991678 w 4075044"/>
              <a:gd name="connsiteY7" fmla="*/ 974035 h 1753462"/>
              <a:gd name="connsiteX8" fmla="*/ 3329609 w 4075044"/>
              <a:gd name="connsiteY8" fmla="*/ 685800 h 1753462"/>
              <a:gd name="connsiteX9" fmla="*/ 3806687 w 4075044"/>
              <a:gd name="connsiteY9" fmla="*/ 745435 h 1753462"/>
              <a:gd name="connsiteX10" fmla="*/ 4075044 w 4075044"/>
              <a:gd name="connsiteY10" fmla="*/ 526774 h 175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5044" h="1753462">
                <a:moveTo>
                  <a:pt x="0" y="0"/>
                </a:moveTo>
                <a:cubicBezTo>
                  <a:pt x="288235" y="288235"/>
                  <a:pt x="576470" y="576470"/>
                  <a:pt x="765313" y="844826"/>
                </a:cubicBezTo>
                <a:cubicBezTo>
                  <a:pt x="954156" y="1113182"/>
                  <a:pt x="992257" y="1462709"/>
                  <a:pt x="1133061" y="1610139"/>
                </a:cubicBezTo>
                <a:cubicBezTo>
                  <a:pt x="1273865" y="1757569"/>
                  <a:pt x="1444487" y="1779105"/>
                  <a:pt x="1610139" y="1729409"/>
                </a:cubicBezTo>
                <a:cubicBezTo>
                  <a:pt x="1775791" y="1679713"/>
                  <a:pt x="2001078" y="1419639"/>
                  <a:pt x="2126974" y="1311965"/>
                </a:cubicBezTo>
                <a:cubicBezTo>
                  <a:pt x="2252870" y="1204291"/>
                  <a:pt x="2271091" y="1129747"/>
                  <a:pt x="2365513" y="1083365"/>
                </a:cubicBezTo>
                <a:cubicBezTo>
                  <a:pt x="2459935" y="1036983"/>
                  <a:pt x="2589143" y="1051892"/>
                  <a:pt x="2693504" y="1033670"/>
                </a:cubicBezTo>
                <a:cubicBezTo>
                  <a:pt x="2797865" y="1015448"/>
                  <a:pt x="2885661" y="1032013"/>
                  <a:pt x="2991678" y="974035"/>
                </a:cubicBezTo>
                <a:cubicBezTo>
                  <a:pt x="3097695" y="916057"/>
                  <a:pt x="3193774" y="723900"/>
                  <a:pt x="3329609" y="685800"/>
                </a:cubicBezTo>
                <a:cubicBezTo>
                  <a:pt x="3465444" y="647700"/>
                  <a:pt x="3682448" y="771939"/>
                  <a:pt x="3806687" y="745435"/>
                </a:cubicBezTo>
                <a:cubicBezTo>
                  <a:pt x="3930926" y="718931"/>
                  <a:pt x="4002985" y="622852"/>
                  <a:pt x="4075044" y="526774"/>
                </a:cubicBezTo>
              </a:path>
            </a:pathLst>
          </a:custGeom>
          <a:noFill/>
          <a:ln w="139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DF08339-B79D-400D-85FB-C1234AA477F1}"/>
              </a:ext>
            </a:extLst>
          </p:cNvPr>
          <p:cNvSpPr/>
          <p:nvPr/>
        </p:nvSpPr>
        <p:spPr>
          <a:xfrm>
            <a:off x="3725703" y="1916094"/>
            <a:ext cx="1861313" cy="3142923"/>
          </a:xfrm>
          <a:custGeom>
            <a:avLst/>
            <a:gdLst>
              <a:gd name="connsiteX0" fmla="*/ 0 w 4075043"/>
              <a:gd name="connsiteY0" fmla="*/ 0 h 1559725"/>
              <a:gd name="connsiteX1" fmla="*/ 993913 w 4075043"/>
              <a:gd name="connsiteY1" fmla="*/ 964096 h 1559725"/>
              <a:gd name="connsiteX2" fmla="*/ 2176669 w 4075043"/>
              <a:gd name="connsiteY2" fmla="*/ 1013791 h 1559725"/>
              <a:gd name="connsiteX3" fmla="*/ 2961861 w 4075043"/>
              <a:gd name="connsiteY3" fmla="*/ 1461052 h 1559725"/>
              <a:gd name="connsiteX4" fmla="*/ 3319669 w 4075043"/>
              <a:gd name="connsiteY4" fmla="*/ 1540565 h 1559725"/>
              <a:gd name="connsiteX5" fmla="*/ 4075043 w 4075043"/>
              <a:gd name="connsiteY5" fmla="*/ 1192696 h 15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043" h="1559725">
                <a:moveTo>
                  <a:pt x="0" y="0"/>
                </a:moveTo>
                <a:cubicBezTo>
                  <a:pt x="315567" y="397565"/>
                  <a:pt x="631135" y="795131"/>
                  <a:pt x="993913" y="964096"/>
                </a:cubicBezTo>
                <a:cubicBezTo>
                  <a:pt x="1356691" y="1133061"/>
                  <a:pt x="1848678" y="930965"/>
                  <a:pt x="2176669" y="1013791"/>
                </a:cubicBezTo>
                <a:cubicBezTo>
                  <a:pt x="2504660" y="1096617"/>
                  <a:pt x="2771361" y="1373256"/>
                  <a:pt x="2961861" y="1461052"/>
                </a:cubicBezTo>
                <a:cubicBezTo>
                  <a:pt x="3152361" y="1548848"/>
                  <a:pt x="3134139" y="1585291"/>
                  <a:pt x="3319669" y="1540565"/>
                </a:cubicBezTo>
                <a:cubicBezTo>
                  <a:pt x="3505199" y="1495839"/>
                  <a:pt x="3790121" y="1344267"/>
                  <a:pt x="4075043" y="1192696"/>
                </a:cubicBezTo>
              </a:path>
            </a:pathLst>
          </a:custGeom>
          <a:noFill/>
          <a:ln w="130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BD3B82-D287-47B5-9035-3D79A0080158}"/>
              </a:ext>
            </a:extLst>
          </p:cNvPr>
          <p:cNvSpPr/>
          <p:nvPr/>
        </p:nvSpPr>
        <p:spPr>
          <a:xfrm>
            <a:off x="3492507" y="696394"/>
            <a:ext cx="233196" cy="5480776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86570-1815-4DFD-958E-9395E9CFC6B4}"/>
              </a:ext>
            </a:extLst>
          </p:cNvPr>
          <p:cNvSpPr/>
          <p:nvPr/>
        </p:nvSpPr>
        <p:spPr>
          <a:xfrm>
            <a:off x="7813625" y="665269"/>
            <a:ext cx="286765" cy="549633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895057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1E2FE0D-A2AF-45AF-918B-73C1327F4964}"/>
              </a:ext>
            </a:extLst>
          </p:cNvPr>
          <p:cNvSpPr/>
          <p:nvPr/>
        </p:nvSpPr>
        <p:spPr>
          <a:xfrm>
            <a:off x="3379304" y="680830"/>
            <a:ext cx="4721087" cy="549633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ata 5">
            <a:extLst>
              <a:ext uri="{FF2B5EF4-FFF2-40B4-BE49-F238E27FC236}">
                <a16:creationId xmlns:a16="http://schemas.microsoft.com/office/drawing/2014/main" id="{9226E57E-86E8-4E52-97F8-AE6CCB752C28}"/>
              </a:ext>
            </a:extLst>
          </p:cNvPr>
          <p:cNvSpPr/>
          <p:nvPr/>
        </p:nvSpPr>
        <p:spPr>
          <a:xfrm rot="315117" flipH="1">
            <a:off x="7846068" y="800945"/>
            <a:ext cx="2534605" cy="5455546"/>
          </a:xfrm>
          <a:prstGeom prst="flowChartInputOut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5F53A-7BE6-4F1C-94FE-E5A727067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44" y="680830"/>
            <a:ext cx="2523963" cy="5816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77AF6-EB1C-4212-9D10-3BE6FF70320E}"/>
              </a:ext>
            </a:extLst>
          </p:cNvPr>
          <p:cNvSpPr/>
          <p:nvPr/>
        </p:nvSpPr>
        <p:spPr>
          <a:xfrm>
            <a:off x="3725705" y="923761"/>
            <a:ext cx="4076513" cy="5010477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04BEC23-FCC6-4DAA-A579-16DA77D2C5C0}"/>
              </a:ext>
            </a:extLst>
          </p:cNvPr>
          <p:cNvSpPr/>
          <p:nvPr/>
        </p:nvSpPr>
        <p:spPr>
          <a:xfrm>
            <a:off x="3725703" y="1631715"/>
            <a:ext cx="4066573" cy="1781723"/>
          </a:xfrm>
          <a:custGeom>
            <a:avLst/>
            <a:gdLst>
              <a:gd name="connsiteX0" fmla="*/ 4132632 w 4132632"/>
              <a:gd name="connsiteY0" fmla="*/ 0 h 1781723"/>
              <a:gd name="connsiteX1" fmla="*/ 3267928 w 4132632"/>
              <a:gd name="connsiteY1" fmla="*/ 516835 h 1781723"/>
              <a:gd name="connsiteX2" fmla="*/ 2174624 w 4132632"/>
              <a:gd name="connsiteY2" fmla="*/ 447261 h 1781723"/>
              <a:gd name="connsiteX3" fmla="*/ 1558397 w 4132632"/>
              <a:gd name="connsiteY3" fmla="*/ 318052 h 1781723"/>
              <a:gd name="connsiteX4" fmla="*/ 882537 w 4132632"/>
              <a:gd name="connsiteY4" fmla="*/ 586409 h 1781723"/>
              <a:gd name="connsiteX5" fmla="*/ 77467 w 4132632"/>
              <a:gd name="connsiteY5" fmla="*/ 1679713 h 1781723"/>
              <a:gd name="connsiteX6" fmla="*/ 77467 w 4132632"/>
              <a:gd name="connsiteY6" fmla="*/ 1669774 h 1781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2632" h="1781723">
                <a:moveTo>
                  <a:pt x="4132632" y="0"/>
                </a:moveTo>
                <a:cubicBezTo>
                  <a:pt x="3863447" y="221146"/>
                  <a:pt x="3594263" y="442292"/>
                  <a:pt x="3267928" y="516835"/>
                </a:cubicBezTo>
                <a:cubicBezTo>
                  <a:pt x="2941593" y="591378"/>
                  <a:pt x="2459546" y="480391"/>
                  <a:pt x="2174624" y="447261"/>
                </a:cubicBezTo>
                <a:cubicBezTo>
                  <a:pt x="1889702" y="414131"/>
                  <a:pt x="1773745" y="294861"/>
                  <a:pt x="1558397" y="318052"/>
                </a:cubicBezTo>
                <a:cubicBezTo>
                  <a:pt x="1343049" y="341243"/>
                  <a:pt x="1129359" y="359466"/>
                  <a:pt x="882537" y="586409"/>
                </a:cubicBezTo>
                <a:cubicBezTo>
                  <a:pt x="635715" y="813352"/>
                  <a:pt x="211645" y="1499152"/>
                  <a:pt x="77467" y="1679713"/>
                </a:cubicBezTo>
                <a:cubicBezTo>
                  <a:pt x="-56711" y="1860274"/>
                  <a:pt x="10378" y="1765024"/>
                  <a:pt x="77467" y="1669774"/>
                </a:cubicBezTo>
              </a:path>
            </a:pathLst>
          </a:custGeom>
          <a:ln w="130175">
            <a:solidFill>
              <a:schemeClr val="accent5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E42C228-5BB7-4C22-968F-67191983CB54}"/>
              </a:ext>
            </a:extLst>
          </p:cNvPr>
          <p:cNvSpPr/>
          <p:nvPr/>
        </p:nvSpPr>
        <p:spPr>
          <a:xfrm>
            <a:off x="3737113" y="3339524"/>
            <a:ext cx="4035287" cy="1719493"/>
          </a:xfrm>
          <a:custGeom>
            <a:avLst/>
            <a:gdLst>
              <a:gd name="connsiteX0" fmla="*/ 4035287 w 4035287"/>
              <a:gd name="connsiteY0" fmla="*/ 785215 h 1719493"/>
              <a:gd name="connsiteX1" fmla="*/ 2812774 w 4035287"/>
              <a:gd name="connsiteY1" fmla="*/ 457224 h 1719493"/>
              <a:gd name="connsiteX2" fmla="*/ 2027583 w 4035287"/>
              <a:gd name="connsiteY2" fmla="*/ 24 h 1719493"/>
              <a:gd name="connsiteX3" fmla="*/ 1540565 w 4035287"/>
              <a:gd name="connsiteY3" fmla="*/ 477102 h 1719493"/>
              <a:gd name="connsiteX4" fmla="*/ 775252 w 4035287"/>
              <a:gd name="connsiteY4" fmla="*/ 884606 h 1719493"/>
              <a:gd name="connsiteX5" fmla="*/ 0 w 4035287"/>
              <a:gd name="connsiteY5" fmla="*/ 1719493 h 1719493"/>
              <a:gd name="connsiteX6" fmla="*/ 0 w 4035287"/>
              <a:gd name="connsiteY6" fmla="*/ 1719493 h 171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5287" h="1719493">
                <a:moveTo>
                  <a:pt x="4035287" y="785215"/>
                </a:moveTo>
                <a:cubicBezTo>
                  <a:pt x="3591339" y="686652"/>
                  <a:pt x="3147391" y="588089"/>
                  <a:pt x="2812774" y="457224"/>
                </a:cubicBezTo>
                <a:cubicBezTo>
                  <a:pt x="2478157" y="326359"/>
                  <a:pt x="2239618" y="-3289"/>
                  <a:pt x="2027583" y="24"/>
                </a:cubicBezTo>
                <a:cubicBezTo>
                  <a:pt x="1815548" y="3337"/>
                  <a:pt x="1749287" y="329672"/>
                  <a:pt x="1540565" y="477102"/>
                </a:cubicBezTo>
                <a:cubicBezTo>
                  <a:pt x="1331843" y="624532"/>
                  <a:pt x="1032013" y="677541"/>
                  <a:pt x="775252" y="884606"/>
                </a:cubicBezTo>
                <a:cubicBezTo>
                  <a:pt x="518491" y="1091671"/>
                  <a:pt x="0" y="1719493"/>
                  <a:pt x="0" y="1719493"/>
                </a:cubicBezTo>
                <a:lnTo>
                  <a:pt x="0" y="1719493"/>
                </a:lnTo>
              </a:path>
            </a:pathLst>
          </a:custGeom>
          <a:ln w="130175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5830F3-39F0-447B-95EA-FEAFBAD29E27}"/>
              </a:ext>
            </a:extLst>
          </p:cNvPr>
          <p:cNvSpPr/>
          <p:nvPr/>
        </p:nvSpPr>
        <p:spPr>
          <a:xfrm>
            <a:off x="3727174" y="1908313"/>
            <a:ext cx="4075043" cy="1559725"/>
          </a:xfrm>
          <a:custGeom>
            <a:avLst/>
            <a:gdLst>
              <a:gd name="connsiteX0" fmla="*/ 0 w 4075043"/>
              <a:gd name="connsiteY0" fmla="*/ 0 h 1559725"/>
              <a:gd name="connsiteX1" fmla="*/ 993913 w 4075043"/>
              <a:gd name="connsiteY1" fmla="*/ 964096 h 1559725"/>
              <a:gd name="connsiteX2" fmla="*/ 2176669 w 4075043"/>
              <a:gd name="connsiteY2" fmla="*/ 1013791 h 1559725"/>
              <a:gd name="connsiteX3" fmla="*/ 2961861 w 4075043"/>
              <a:gd name="connsiteY3" fmla="*/ 1461052 h 1559725"/>
              <a:gd name="connsiteX4" fmla="*/ 3319669 w 4075043"/>
              <a:gd name="connsiteY4" fmla="*/ 1540565 h 1559725"/>
              <a:gd name="connsiteX5" fmla="*/ 4075043 w 4075043"/>
              <a:gd name="connsiteY5" fmla="*/ 1192696 h 1559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5043" h="1559725">
                <a:moveTo>
                  <a:pt x="0" y="0"/>
                </a:moveTo>
                <a:cubicBezTo>
                  <a:pt x="315567" y="397565"/>
                  <a:pt x="631135" y="795131"/>
                  <a:pt x="993913" y="964096"/>
                </a:cubicBezTo>
                <a:cubicBezTo>
                  <a:pt x="1356691" y="1133061"/>
                  <a:pt x="1848678" y="930965"/>
                  <a:pt x="2176669" y="1013791"/>
                </a:cubicBezTo>
                <a:cubicBezTo>
                  <a:pt x="2504660" y="1096617"/>
                  <a:pt x="2771361" y="1373256"/>
                  <a:pt x="2961861" y="1461052"/>
                </a:cubicBezTo>
                <a:cubicBezTo>
                  <a:pt x="3152361" y="1548848"/>
                  <a:pt x="3134139" y="1585291"/>
                  <a:pt x="3319669" y="1540565"/>
                </a:cubicBezTo>
                <a:cubicBezTo>
                  <a:pt x="3505199" y="1495839"/>
                  <a:pt x="3790121" y="1344267"/>
                  <a:pt x="4075043" y="1192696"/>
                </a:cubicBezTo>
              </a:path>
            </a:pathLst>
          </a:custGeom>
          <a:noFill/>
          <a:ln w="130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9AEA2E3-DEC6-4D65-B477-FE9686B33F24}"/>
              </a:ext>
            </a:extLst>
          </p:cNvPr>
          <p:cNvSpPr/>
          <p:nvPr/>
        </p:nvSpPr>
        <p:spPr>
          <a:xfrm>
            <a:off x="3762135" y="3886076"/>
            <a:ext cx="4075044" cy="1753462"/>
          </a:xfrm>
          <a:custGeom>
            <a:avLst/>
            <a:gdLst>
              <a:gd name="connsiteX0" fmla="*/ 0 w 4075044"/>
              <a:gd name="connsiteY0" fmla="*/ 0 h 1753462"/>
              <a:gd name="connsiteX1" fmla="*/ 765313 w 4075044"/>
              <a:gd name="connsiteY1" fmla="*/ 844826 h 1753462"/>
              <a:gd name="connsiteX2" fmla="*/ 1133061 w 4075044"/>
              <a:gd name="connsiteY2" fmla="*/ 1610139 h 1753462"/>
              <a:gd name="connsiteX3" fmla="*/ 1610139 w 4075044"/>
              <a:gd name="connsiteY3" fmla="*/ 1729409 h 1753462"/>
              <a:gd name="connsiteX4" fmla="*/ 2126974 w 4075044"/>
              <a:gd name="connsiteY4" fmla="*/ 1311965 h 1753462"/>
              <a:gd name="connsiteX5" fmla="*/ 2365513 w 4075044"/>
              <a:gd name="connsiteY5" fmla="*/ 1083365 h 1753462"/>
              <a:gd name="connsiteX6" fmla="*/ 2693504 w 4075044"/>
              <a:gd name="connsiteY6" fmla="*/ 1033670 h 1753462"/>
              <a:gd name="connsiteX7" fmla="*/ 2991678 w 4075044"/>
              <a:gd name="connsiteY7" fmla="*/ 974035 h 1753462"/>
              <a:gd name="connsiteX8" fmla="*/ 3329609 w 4075044"/>
              <a:gd name="connsiteY8" fmla="*/ 685800 h 1753462"/>
              <a:gd name="connsiteX9" fmla="*/ 3806687 w 4075044"/>
              <a:gd name="connsiteY9" fmla="*/ 745435 h 1753462"/>
              <a:gd name="connsiteX10" fmla="*/ 4075044 w 4075044"/>
              <a:gd name="connsiteY10" fmla="*/ 526774 h 1753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75044" h="1753462">
                <a:moveTo>
                  <a:pt x="0" y="0"/>
                </a:moveTo>
                <a:cubicBezTo>
                  <a:pt x="288235" y="288235"/>
                  <a:pt x="576470" y="576470"/>
                  <a:pt x="765313" y="844826"/>
                </a:cubicBezTo>
                <a:cubicBezTo>
                  <a:pt x="954156" y="1113182"/>
                  <a:pt x="992257" y="1462709"/>
                  <a:pt x="1133061" y="1610139"/>
                </a:cubicBezTo>
                <a:cubicBezTo>
                  <a:pt x="1273865" y="1757569"/>
                  <a:pt x="1444487" y="1779105"/>
                  <a:pt x="1610139" y="1729409"/>
                </a:cubicBezTo>
                <a:cubicBezTo>
                  <a:pt x="1775791" y="1679713"/>
                  <a:pt x="2001078" y="1419639"/>
                  <a:pt x="2126974" y="1311965"/>
                </a:cubicBezTo>
                <a:cubicBezTo>
                  <a:pt x="2252870" y="1204291"/>
                  <a:pt x="2271091" y="1129747"/>
                  <a:pt x="2365513" y="1083365"/>
                </a:cubicBezTo>
                <a:cubicBezTo>
                  <a:pt x="2459935" y="1036983"/>
                  <a:pt x="2589143" y="1051892"/>
                  <a:pt x="2693504" y="1033670"/>
                </a:cubicBezTo>
                <a:cubicBezTo>
                  <a:pt x="2797865" y="1015448"/>
                  <a:pt x="2885661" y="1032013"/>
                  <a:pt x="2991678" y="974035"/>
                </a:cubicBezTo>
                <a:cubicBezTo>
                  <a:pt x="3097695" y="916057"/>
                  <a:pt x="3193774" y="723900"/>
                  <a:pt x="3329609" y="685800"/>
                </a:cubicBezTo>
                <a:cubicBezTo>
                  <a:pt x="3465444" y="647700"/>
                  <a:pt x="3682448" y="771939"/>
                  <a:pt x="3806687" y="745435"/>
                </a:cubicBezTo>
                <a:cubicBezTo>
                  <a:pt x="3930926" y="718931"/>
                  <a:pt x="4002985" y="622852"/>
                  <a:pt x="4075044" y="526774"/>
                </a:cubicBezTo>
              </a:path>
            </a:pathLst>
          </a:custGeom>
          <a:noFill/>
          <a:ln w="139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C86570-1815-4DFD-958E-9395E9CFC6B4}"/>
              </a:ext>
            </a:extLst>
          </p:cNvPr>
          <p:cNvSpPr/>
          <p:nvPr/>
        </p:nvSpPr>
        <p:spPr>
          <a:xfrm>
            <a:off x="7813625" y="665269"/>
            <a:ext cx="286765" cy="549633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BD3B82-D287-47B5-9035-3D79A0080158}"/>
              </a:ext>
            </a:extLst>
          </p:cNvPr>
          <p:cNvSpPr/>
          <p:nvPr/>
        </p:nvSpPr>
        <p:spPr>
          <a:xfrm>
            <a:off x="3492507" y="696394"/>
            <a:ext cx="233196" cy="5480776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7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0" name="Picture 18">
            <a:extLst>
              <a:ext uri="{FF2B5EF4-FFF2-40B4-BE49-F238E27FC236}">
                <a16:creationId xmlns:a16="http://schemas.microsoft.com/office/drawing/2014/main" id="{4C3FB30F-D5C2-4D3F-8600-59A5AA91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1" y="-85006"/>
            <a:ext cx="12195311" cy="69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651BE39-1498-4256-BA87-8587DF532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54" y="285667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129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7A3AD5-7D1B-48AC-89B2-D27B618C2C73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011248C-4D74-4CC9-B8DA-DE95738E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20" y="4752883"/>
            <a:ext cx="3157676" cy="210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9E48943-F33F-46F0-B6A3-B6EBC618F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0" y="1050876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06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04C8B5D-B36E-4350-ACA7-C3A93724B99A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49D6DC27-2E13-432F-A7C8-9A43CBB3B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7"/>
          <a:stretch/>
        </p:blipFill>
        <p:spPr bwMode="auto">
          <a:xfrm>
            <a:off x="1435275" y="4124157"/>
            <a:ext cx="3852344" cy="273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773D7F6-0E6D-4E5C-8ED3-EA9231881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0" y="1050876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51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7822827-4E26-453A-88D3-83F11C31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659"/>
          <a:stretch/>
        </p:blipFill>
        <p:spPr bwMode="auto">
          <a:xfrm>
            <a:off x="2311374" y="13577"/>
            <a:ext cx="7569251" cy="68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FF413E-D006-4B7D-8803-4BC63165571A}"/>
              </a:ext>
            </a:extLst>
          </p:cNvPr>
          <p:cNvSpPr txBox="1"/>
          <p:nvPr/>
        </p:nvSpPr>
        <p:spPr>
          <a:xfrm>
            <a:off x="4482548" y="1550504"/>
            <a:ext cx="336936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 Do List: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Camera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Snacks!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Fix Lights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Clear Stage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08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1FC33B-4CC0-4A18-AA82-48D0CB92527D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FC84919-2784-4B9F-8D92-C0F4E07DF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72" y="2865859"/>
            <a:ext cx="470535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20BE8C6-E197-438D-B965-2FB4E7ED7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3580659" y="1233997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94613__roboroo__chickenalarmcall">
            <a:hlinkClick r:id="" action="ppaction://media"/>
            <a:extLst>
              <a:ext uri="{FF2B5EF4-FFF2-40B4-BE49-F238E27FC236}">
                <a16:creationId xmlns:a16="http://schemas.microsoft.com/office/drawing/2014/main" id="{D41B58E3-137E-40FD-BEB3-B8CD65A19A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520.5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2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17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70D0C9-FB66-4D78-B57B-FD91D9BBE97D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381C6D14-8011-4554-8721-E6B852B40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487" y="2945120"/>
            <a:ext cx="4333461" cy="382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7606B40-AB71-4C13-A766-F5BC6B1776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3580659" y="1233997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3381__agfx__rooster-chicken-calls-1">
            <a:hlinkClick r:id="" action="ppaction://media"/>
            <a:extLst>
              <a:ext uri="{FF2B5EF4-FFF2-40B4-BE49-F238E27FC236}">
                <a16:creationId xmlns:a16="http://schemas.microsoft.com/office/drawing/2014/main" id="{7408B766-D045-46D3-A2F4-ABB62DFF6D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24F9-5A6E-46F1-B81E-E1B4E716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350CC-38F0-4FAD-B814-C02C57B73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4" descr="grunge-retro-vintage-background-frame - Download Free Vectors, Clipart  Graphics &amp; Vector Art">
            <a:extLst>
              <a:ext uri="{FF2B5EF4-FFF2-40B4-BE49-F238E27FC236}">
                <a16:creationId xmlns:a16="http://schemas.microsoft.com/office/drawing/2014/main" id="{C60581B0-0833-4884-ACA4-BE6B4000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" y="-121494"/>
            <a:ext cx="12192001" cy="686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F0B9B8-B606-4EC0-9F42-D4077AD7963C}"/>
              </a:ext>
            </a:extLst>
          </p:cNvPr>
          <p:cNvSpPr txBox="1"/>
          <p:nvPr/>
        </p:nvSpPr>
        <p:spPr>
          <a:xfrm>
            <a:off x="1358415" y="2666999"/>
            <a:ext cx="94719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</a:rPr>
              <a:t>Let’s Go To a</a:t>
            </a:r>
          </a:p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</a:rPr>
              <a:t>Pet Parade!</a:t>
            </a:r>
            <a:endParaRPr lang="en-US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621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7822827-4E26-453A-88D3-83F11C31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659"/>
          <a:stretch/>
        </p:blipFill>
        <p:spPr bwMode="auto">
          <a:xfrm>
            <a:off x="2311374" y="13577"/>
            <a:ext cx="7569251" cy="68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FF413E-D006-4B7D-8803-4BC63165571A}"/>
              </a:ext>
            </a:extLst>
          </p:cNvPr>
          <p:cNvSpPr txBox="1"/>
          <p:nvPr/>
        </p:nvSpPr>
        <p:spPr>
          <a:xfrm>
            <a:off x="4482548" y="1550504"/>
            <a:ext cx="336936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 Do List: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Camera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Snacks!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chemeClr val="bg1"/>
                </a:solidFill>
              </a:rPr>
              <a:t> Fix Lights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Clear Stage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09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0" name="Picture 18">
            <a:extLst>
              <a:ext uri="{FF2B5EF4-FFF2-40B4-BE49-F238E27FC236}">
                <a16:creationId xmlns:a16="http://schemas.microsoft.com/office/drawing/2014/main" id="{4C3FB30F-D5C2-4D3F-8600-59A5AA91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1" y="-85006"/>
            <a:ext cx="12195311" cy="69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9DBE2-B378-4287-A005-BC4CBED92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54" y="2856672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40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D9CBCE-E0EE-4167-B8DC-19CF2A15B5F5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442D06DD-F401-490A-B2FE-5DC9F773F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583" y="3918689"/>
            <a:ext cx="2213113" cy="165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F53BFFE-8B41-4B3F-B956-A232D2DE7D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0" y="1050876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1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06342 C -0.00846 -0.06921 -0.06015 -0.075 -0.0789 -0.075 C -0.19388 -0.075 -0.3125 0.0169 -0.3125 0.10903 C -0.3125 0.0625 -0.37187 0.0169 -0.42734 0.0169 C -0.48672 0.0169 -0.54219 0.0632 -0.54219 0.10903 C -0.54219 0.08611 -0.57161 0.0625 -0.60156 0.0625 C -0.63099 0.0625 -0.66094 0.08542 -0.66094 0.10903 C -0.66094 0.09699 -0.67591 0.08611 -0.69036 0.08611 C -0.70534 0.08611 -0.71979 0.09769 -0.71979 0.10903 C -0.71979 0.10278 -0.72708 0.09699 -0.73476 0.09699 C -0.73867 0.09699 -0.74974 0.10301 -0.74974 0.10903 C -0.74974 0.10579 -0.75364 0.10278 -0.75703 0.10278 C -0.75703 0.10208 -0.76419 0.10579 -0.76419 0.10903 C -0.76419 0.10718 -0.76419 0.10579 -0.7681 0.10579 C -0.7681 0.10648 -0.772 0.10764 -0.772 0.10903 C -0.772 0.10833 -0.772 0.10718 -0.772 0.10648 C -0.77578 0.10648 -0.77578 0.10718 -0.77578 0.10833 C -0.77969 0.10833 -0.77969 0.10764 -0.77969 0.10648 C -0.78346 0.10648 -0.78346 0.10718 -0.78346 0.10833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05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86FC23-121D-4D51-A92B-67A95ABBFF89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605A3114-E818-4D74-86B4-7DCF075F0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41" y="4025349"/>
            <a:ext cx="2199780" cy="2186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1BF486A-CEB1-415B-8BF0-E0430EDBD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0" y="1050876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494400__sitzbrau__hand-put-down-an-alarm-clock">
            <a:hlinkClick r:id="" action="ppaction://media"/>
            <a:extLst>
              <a:ext uri="{FF2B5EF4-FFF2-40B4-BE49-F238E27FC236}">
                <a16:creationId xmlns:a16="http://schemas.microsoft.com/office/drawing/2014/main" id="{C4D7042A-4FB2-4A17-9667-7B19E884C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48151" y="5635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5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8CAFA6-34E4-480D-888F-73D8CCE8D04B}"/>
              </a:ext>
            </a:extLst>
          </p:cNvPr>
          <p:cNvSpPr/>
          <p:nvPr/>
        </p:nvSpPr>
        <p:spPr>
          <a:xfrm>
            <a:off x="0" y="5029200"/>
            <a:ext cx="12483548" cy="18288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C8FF33-0D06-43FE-8092-D6F7E20374AF}"/>
              </a:ext>
            </a:extLst>
          </p:cNvPr>
          <p:cNvGrpSpPr/>
          <p:nvPr/>
        </p:nvGrpSpPr>
        <p:grpSpPr>
          <a:xfrm rot="752155">
            <a:off x="4228948" y="2397450"/>
            <a:ext cx="3356416" cy="3220278"/>
            <a:chOff x="6318802" y="2095500"/>
            <a:chExt cx="4762500" cy="47625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B2C245E-870C-4E7C-B6C9-61F4C6AB31B9}"/>
                </a:ext>
              </a:extLst>
            </p:cNvPr>
            <p:cNvSpPr/>
            <p:nvPr/>
          </p:nvSpPr>
          <p:spPr>
            <a:xfrm>
              <a:off x="7380480" y="3261012"/>
              <a:ext cx="2782957" cy="263429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5C8B4AFC-84F3-406F-B95D-71980B9B1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8802" y="2095500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494400__sitzbrau__hand-put-down-an-alarm-clock">
            <a:hlinkClick r:id="" action="ppaction://media"/>
            <a:extLst>
              <a:ext uri="{FF2B5EF4-FFF2-40B4-BE49-F238E27FC236}">
                <a16:creationId xmlns:a16="http://schemas.microsoft.com/office/drawing/2014/main" id="{7E48089F-79EB-4E27-96D6-C1A3DEC702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48151" y="5635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0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43801__xtrgamr__awww-than-applause-and-cheering">
            <a:hlinkClick r:id="" action="ppaction://media"/>
            <a:extLst>
              <a:ext uri="{FF2B5EF4-FFF2-40B4-BE49-F238E27FC236}">
                <a16:creationId xmlns:a16="http://schemas.microsoft.com/office/drawing/2014/main" id="{D8FB5887-C830-4EF3-A745-9207EB762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28690" name="Picture 18">
            <a:extLst>
              <a:ext uri="{FF2B5EF4-FFF2-40B4-BE49-F238E27FC236}">
                <a16:creationId xmlns:a16="http://schemas.microsoft.com/office/drawing/2014/main" id="{4C3FB30F-D5C2-4D3F-8600-59A5AA91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1" y="-85006"/>
            <a:ext cx="12195311" cy="69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E83D15DD-F24C-4484-A2BC-33556DC4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428" y="4500564"/>
            <a:ext cx="2931008" cy="23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A1B7678E-D064-4BF3-8955-A980A369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4475" y="2600325"/>
            <a:ext cx="53244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2DF2A205-3BEA-4692-994F-5E860A04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104615" y="5539701"/>
            <a:ext cx="2141884" cy="133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7F15807F-1FC4-47BA-96E8-FB57D272C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7"/>
          <a:stretch/>
        </p:blipFill>
        <p:spPr bwMode="auto">
          <a:xfrm>
            <a:off x="-2279839" y="5192548"/>
            <a:ext cx="2325549" cy="165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>
            <a:extLst>
              <a:ext uri="{FF2B5EF4-FFF2-40B4-BE49-F238E27FC236}">
                <a16:creationId xmlns:a16="http://schemas.microsoft.com/office/drawing/2014/main" id="{462D3E97-82D1-4E73-8A16-8F3ADF2C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3954" y="4939539"/>
            <a:ext cx="2141885" cy="188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>
            <a:extLst>
              <a:ext uri="{FF2B5EF4-FFF2-40B4-BE49-F238E27FC236}">
                <a16:creationId xmlns:a16="http://schemas.microsoft.com/office/drawing/2014/main" id="{D0D197F6-A042-4A05-A4D3-B39B9C4F2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16740" y="5883659"/>
            <a:ext cx="1367456" cy="8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>
            <a:extLst>
              <a:ext uri="{FF2B5EF4-FFF2-40B4-BE49-F238E27FC236}">
                <a16:creationId xmlns:a16="http://schemas.microsoft.com/office/drawing/2014/main" id="{4E76B3E1-C842-4B68-9F01-28F0D513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1117" y="5019052"/>
            <a:ext cx="3489048" cy="23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125DA10-ADB9-4168-8527-726FF3B27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75039" y="5323524"/>
            <a:ext cx="1502254" cy="14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18918__mrthenoronha__jazz-game-theme-loop">
            <a:hlinkClick r:id="" action="ppaction://media"/>
            <a:extLst>
              <a:ext uri="{FF2B5EF4-FFF2-40B4-BE49-F238E27FC236}">
                <a16:creationId xmlns:a16="http://schemas.microsoft.com/office/drawing/2014/main" id="{78357408-016B-44D7-B44C-F79B24D776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7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45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45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45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4500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500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45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5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4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45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5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475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75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0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0" name="Picture 18">
            <a:extLst>
              <a:ext uri="{FF2B5EF4-FFF2-40B4-BE49-F238E27FC236}">
                <a16:creationId xmlns:a16="http://schemas.microsoft.com/office/drawing/2014/main" id="{4C3FB30F-D5C2-4D3F-8600-59A5AA916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1" y="-85006"/>
            <a:ext cx="12195311" cy="6958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>
            <a:extLst>
              <a:ext uri="{FF2B5EF4-FFF2-40B4-BE49-F238E27FC236}">
                <a16:creationId xmlns:a16="http://schemas.microsoft.com/office/drawing/2014/main" id="{E83D15DD-F24C-4484-A2BC-33556DC4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476833" y="4320647"/>
            <a:ext cx="2651304" cy="235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A1B7678E-D064-4BF3-8955-A980A369E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70110" y="2420408"/>
            <a:ext cx="5813177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2DF2A205-3BEA-4692-994F-5E860A04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615" y="5745026"/>
            <a:ext cx="2141885" cy="133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10">
            <a:extLst>
              <a:ext uri="{FF2B5EF4-FFF2-40B4-BE49-F238E27FC236}">
                <a16:creationId xmlns:a16="http://schemas.microsoft.com/office/drawing/2014/main" id="{462D3E97-82D1-4E73-8A16-8F3ADF2C0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35190" y="4969396"/>
            <a:ext cx="2073297" cy="188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6" name="Picture 14">
            <a:extLst>
              <a:ext uri="{FF2B5EF4-FFF2-40B4-BE49-F238E27FC236}">
                <a16:creationId xmlns:a16="http://schemas.microsoft.com/office/drawing/2014/main" id="{D0D197F6-A042-4A05-A4D3-B39B9C4F2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964" y="5745026"/>
            <a:ext cx="1260862" cy="87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>
            <a:extLst>
              <a:ext uri="{FF2B5EF4-FFF2-40B4-BE49-F238E27FC236}">
                <a16:creationId xmlns:a16="http://schemas.microsoft.com/office/drawing/2014/main" id="{4E76B3E1-C842-4B68-9F01-28F0D513C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91779" y="4969396"/>
            <a:ext cx="4116838" cy="232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125DA10-ADB9-4168-8527-726FF3B27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8314" y="5452467"/>
            <a:ext cx="1566289" cy="14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18918__mrthenoronha__jazz-game-theme-loop">
            <a:hlinkClick r:id="" action="ppaction://media"/>
            <a:extLst>
              <a:ext uri="{FF2B5EF4-FFF2-40B4-BE49-F238E27FC236}">
                <a16:creationId xmlns:a16="http://schemas.microsoft.com/office/drawing/2014/main" id="{78357408-016B-44D7-B44C-F79B24D77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243801__xtrgamr__awww-than-applause-and-cheering">
            <a:hlinkClick r:id="" action="ppaction://media"/>
            <a:extLst>
              <a:ext uri="{FF2B5EF4-FFF2-40B4-BE49-F238E27FC236}">
                <a16:creationId xmlns:a16="http://schemas.microsoft.com/office/drawing/2014/main" id="{D8FB5887-C830-4EF3-A745-9207EB7626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FEF2F1-03CA-4D67-95DF-AC55D155659F}"/>
              </a:ext>
            </a:extLst>
          </p:cNvPr>
          <p:cNvGrpSpPr/>
          <p:nvPr/>
        </p:nvGrpSpPr>
        <p:grpSpPr>
          <a:xfrm flipH="1">
            <a:off x="13206110" y="4900241"/>
            <a:ext cx="2141885" cy="1888241"/>
            <a:chOff x="3719512" y="1704723"/>
            <a:chExt cx="3852345" cy="3216546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5BDBD01-FC7E-4148-9E05-D1DF581C96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52"/>
            <a:stretch/>
          </p:blipFill>
          <p:spPr bwMode="auto">
            <a:xfrm>
              <a:off x="3719512" y="1953142"/>
              <a:ext cx="3852345" cy="29681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>
              <a:extLst>
                <a:ext uri="{FF2B5EF4-FFF2-40B4-BE49-F238E27FC236}">
                  <a16:creationId xmlns:a16="http://schemas.microsoft.com/office/drawing/2014/main" id="{B655BB16-482A-4703-A12D-7C8B1D1B57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94" r="27185"/>
            <a:stretch/>
          </p:blipFill>
          <p:spPr bwMode="auto">
            <a:xfrm>
              <a:off x="4099954" y="1704723"/>
              <a:ext cx="2817091" cy="2733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6943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45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4500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45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500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4500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500"/>
                                        <p:tgtEl>
                                          <p:spTgt spid="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45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500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4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45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500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475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750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4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2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7822827-4E26-453A-88D3-83F11C31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659"/>
          <a:stretch/>
        </p:blipFill>
        <p:spPr bwMode="auto">
          <a:xfrm>
            <a:off x="2311374" y="13577"/>
            <a:ext cx="7569251" cy="68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FBAE55-9F3C-4678-96B8-A59A1E31F982}"/>
              </a:ext>
            </a:extLst>
          </p:cNvPr>
          <p:cNvSpPr txBox="1"/>
          <p:nvPr/>
        </p:nvSpPr>
        <p:spPr>
          <a:xfrm>
            <a:off x="4634948" y="1702904"/>
            <a:ext cx="336936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 Do List: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Snacks!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Camera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Fix Lights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Clear Stage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424596__daniela-santos__cat">
            <a:hlinkClick r:id="" action="ppaction://media"/>
            <a:extLst>
              <a:ext uri="{FF2B5EF4-FFF2-40B4-BE49-F238E27FC236}">
                <a16:creationId xmlns:a16="http://schemas.microsoft.com/office/drawing/2014/main" id="{AEF610A7-3684-4D65-8B43-20561B1EE1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" end="3127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9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360D7A1-43E9-4415-8B72-B7DB3A1BF8E2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BF5847B-292C-4E8F-B9DC-7F142B759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38" y="4201559"/>
            <a:ext cx="3717234" cy="284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90F6ABC-F4C6-4BDD-A233-536CDA9F0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3580659" y="1233997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24596__daniela-santos__cat">
            <a:hlinkClick r:id="" action="ppaction://media"/>
            <a:extLst>
              <a:ext uri="{FF2B5EF4-FFF2-40B4-BE49-F238E27FC236}">
                <a16:creationId xmlns:a16="http://schemas.microsoft.com/office/drawing/2014/main" id="{D0FE28C0-8558-4FEF-9E3C-473A8E4541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5" end="3127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C7A5B0F-C767-4BB3-90B4-05F9A97495A2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B6A85E75-581A-453D-A395-A48D004AC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157" y="3677478"/>
            <a:ext cx="4594560" cy="3068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1FAC1DA-FFAF-44D8-A7D3-6E74E7532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3580659" y="1222304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01825__jochen1988__catpurr">
            <a:hlinkClick r:id="" action="ppaction://media"/>
            <a:extLst>
              <a:ext uri="{FF2B5EF4-FFF2-40B4-BE49-F238E27FC236}">
                <a16:creationId xmlns:a16="http://schemas.microsoft.com/office/drawing/2014/main" id="{DF1D0BC1-488C-44B6-831A-4FA3E4E63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4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7822827-4E26-453A-88D3-83F11C31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659"/>
          <a:stretch/>
        </p:blipFill>
        <p:spPr bwMode="auto">
          <a:xfrm>
            <a:off x="2311374" y="13577"/>
            <a:ext cx="7569251" cy="68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24A93C-558C-4EFC-B443-F00EB046D30D}"/>
              </a:ext>
            </a:extLst>
          </p:cNvPr>
          <p:cNvSpPr txBox="1"/>
          <p:nvPr/>
        </p:nvSpPr>
        <p:spPr>
          <a:xfrm>
            <a:off x="4482548" y="1550504"/>
            <a:ext cx="336936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To Do List: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Snacks!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Camera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Fix Lights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b="1" dirty="0">
                <a:solidFill>
                  <a:schemeClr val="bg1"/>
                </a:solidFill>
              </a:rPr>
              <a:t> Clear Stage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65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B7822827-4E26-453A-88D3-83F11C3182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1659"/>
          <a:stretch/>
        </p:blipFill>
        <p:spPr bwMode="auto">
          <a:xfrm>
            <a:off x="2311374" y="13577"/>
            <a:ext cx="7569251" cy="684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C37065-0ACA-4FBE-8734-C382D47B0D28}"/>
              </a:ext>
            </a:extLst>
          </p:cNvPr>
          <p:cNvSpPr txBox="1"/>
          <p:nvPr/>
        </p:nvSpPr>
        <p:spPr>
          <a:xfrm>
            <a:off x="4482548" y="1472114"/>
            <a:ext cx="33693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_________________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_________________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_________________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_________________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_________________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4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4D9CBCE-E0EE-4167-B8DC-19CF2A15B5F5}"/>
              </a:ext>
            </a:extLst>
          </p:cNvPr>
          <p:cNvSpPr/>
          <p:nvPr/>
        </p:nvSpPr>
        <p:spPr>
          <a:xfrm>
            <a:off x="0" y="5807124"/>
            <a:ext cx="12483548" cy="10508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9F5ED62A-5671-4DF9-AC51-F6DA44D65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84" y="5068956"/>
            <a:ext cx="1956809" cy="15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ACF5B1-F9BD-49F3-8C8B-A2BFFEBF724C}"/>
              </a:ext>
            </a:extLst>
          </p:cNvPr>
          <p:cNvSpPr txBox="1"/>
          <p:nvPr/>
        </p:nvSpPr>
        <p:spPr>
          <a:xfrm>
            <a:off x="1367160" y="281435"/>
            <a:ext cx="90019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A06026C-940D-4A4C-9B41-932B2DF6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t="850" r="26073" b="-11190"/>
          <a:stretch/>
        </p:blipFill>
        <p:spPr bwMode="auto">
          <a:xfrm>
            <a:off x="0" y="1050876"/>
            <a:ext cx="8700118" cy="731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19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10351</TotalTime>
  <Words>323</Words>
  <Application>Microsoft Office PowerPoint</Application>
  <PresentationFormat>Widescreen</PresentationFormat>
  <Paragraphs>70</Paragraphs>
  <Slides>36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Century Gothic</vt:lpstr>
      <vt:lpstr>Wingdings</vt:lpstr>
      <vt:lpstr>Mesh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MaryKate Lindemann</dc:creator>
  <cp:lastModifiedBy>Kim Wiggins</cp:lastModifiedBy>
  <cp:revision>52</cp:revision>
  <dcterms:created xsi:type="dcterms:W3CDTF">2021-02-28T00:22:28Z</dcterms:created>
  <dcterms:modified xsi:type="dcterms:W3CDTF">2021-03-19T02:05:02Z</dcterms:modified>
</cp:coreProperties>
</file>