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6" r:id="rId2"/>
    <p:sldId id="282" r:id="rId3"/>
    <p:sldId id="258" r:id="rId4"/>
    <p:sldId id="259" r:id="rId5"/>
    <p:sldId id="269" r:id="rId6"/>
    <p:sldId id="276" r:id="rId7"/>
    <p:sldId id="275" r:id="rId8"/>
    <p:sldId id="274" r:id="rId9"/>
    <p:sldId id="271" r:id="rId10"/>
    <p:sldId id="272" r:id="rId11"/>
    <p:sldId id="273" r:id="rId12"/>
    <p:sldId id="270" r:id="rId13"/>
    <p:sldId id="266" r:id="rId14"/>
    <p:sldId id="283" r:id="rId15"/>
    <p:sldId id="281" r:id="rId16"/>
    <p:sldId id="280" r:id="rId17"/>
    <p:sldId id="278" r:id="rId18"/>
    <p:sldId id="284" r:id="rId19"/>
    <p:sldId id="279" r:id="rId20"/>
    <p:sldId id="263" r:id="rId21"/>
    <p:sldId id="264" r:id="rId22"/>
    <p:sldId id="262" r:id="rId23"/>
    <p:sldId id="260" r:id="rId24"/>
    <p:sldId id="261" r:id="rId25"/>
    <p:sldId id="285" r:id="rId26"/>
    <p:sldId id="287" r:id="rId27"/>
    <p:sldId id="288" r:id="rId28"/>
    <p:sldId id="286" r:id="rId29"/>
    <p:sldId id="289"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D9F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3883" autoAdjust="0"/>
  </p:normalViewPr>
  <p:slideViewPr>
    <p:cSldViewPr snapToGrid="0">
      <p:cViewPr varScale="1">
        <p:scale>
          <a:sx n="65" d="100"/>
          <a:sy n="65" d="100"/>
        </p:scale>
        <p:origin x="4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2D2DD5-16AC-4CB4-A4ED-B131066587A8}" type="datetimeFigureOut">
              <a:rPr lang="en-US" smtClean="0"/>
              <a:t>4/19/2021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4B56F-FC41-40FB-B533-D8C8D8BCF1C2}" type="slidenum">
              <a:rPr lang="en-US" smtClean="0"/>
              <a:t>‹#›</a:t>
            </a:fld>
            <a:endParaRPr lang="en-US" dirty="0"/>
          </a:p>
        </p:txBody>
      </p:sp>
    </p:spTree>
    <p:extLst>
      <p:ext uri="{BB962C8B-B14F-4D97-AF65-F5344CB8AC3E}">
        <p14:creationId xmlns:p14="http://schemas.microsoft.com/office/powerpoint/2010/main" val="36814640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https://www.youtube.com/watch?v=kprlOVK16ck</a:t>
            </a:r>
          </a:p>
        </p:txBody>
      </p:sp>
      <p:sp>
        <p:nvSpPr>
          <p:cNvPr id="4" name="Slide Number Placeholder 3"/>
          <p:cNvSpPr>
            <a:spLocks noGrp="1"/>
          </p:cNvSpPr>
          <p:nvPr>
            <p:ph type="sldNum" sz="quarter" idx="5"/>
          </p:nvPr>
        </p:nvSpPr>
        <p:spPr/>
        <p:txBody>
          <a:bodyPr/>
          <a:lstStyle/>
          <a:p>
            <a:fld id="{F2A4B56F-FC41-40FB-B533-D8C8D8BCF1C2}" type="slidenum">
              <a:rPr lang="en-US" smtClean="0"/>
              <a:t>18</a:t>
            </a:fld>
            <a:endParaRPr lang="en-US" dirty="0"/>
          </a:p>
        </p:txBody>
      </p:sp>
    </p:spTree>
    <p:extLst>
      <p:ext uri="{BB962C8B-B14F-4D97-AF65-F5344CB8AC3E}">
        <p14:creationId xmlns:p14="http://schemas.microsoft.com/office/powerpoint/2010/main" val="15810945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6956F-8A8C-4A1C-AAF3-0221008148F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D9A24F1-8309-4D46-9E09-64608C480C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4418980-A803-48F2-A5D9-B39EAF18C0D0}"/>
              </a:ext>
            </a:extLst>
          </p:cNvPr>
          <p:cNvSpPr>
            <a:spLocks noGrp="1"/>
          </p:cNvSpPr>
          <p:nvPr>
            <p:ph type="dt" sz="half" idx="10"/>
          </p:nvPr>
        </p:nvSpPr>
        <p:spPr/>
        <p:txBody>
          <a:bodyPr/>
          <a:lstStyle/>
          <a:p>
            <a:fld id="{94C57465-3864-4CA6-AF63-D8BFC1A8D3D7}" type="datetimeFigureOut">
              <a:rPr lang="en-US" smtClean="0"/>
              <a:t>4/19/2021</a:t>
            </a:fld>
            <a:endParaRPr lang="en-US" dirty="0"/>
          </a:p>
        </p:txBody>
      </p:sp>
      <p:sp>
        <p:nvSpPr>
          <p:cNvPr id="5" name="Footer Placeholder 4">
            <a:extLst>
              <a:ext uri="{FF2B5EF4-FFF2-40B4-BE49-F238E27FC236}">
                <a16:creationId xmlns:a16="http://schemas.microsoft.com/office/drawing/2014/main" id="{D2147A96-2B3D-4F59-B649-B2077E71EBF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9FBA0EF-AA29-44DE-A8F2-799649112E9D}"/>
              </a:ext>
            </a:extLst>
          </p:cNvPr>
          <p:cNvSpPr>
            <a:spLocks noGrp="1"/>
          </p:cNvSpPr>
          <p:nvPr>
            <p:ph type="sldNum" sz="quarter" idx="12"/>
          </p:nvPr>
        </p:nvSpPr>
        <p:spPr/>
        <p:txBody>
          <a:bodyPr/>
          <a:lstStyle/>
          <a:p>
            <a:fld id="{A0421E8A-D4C3-4ADF-A5CC-79A6EF0E5FB4}" type="slidenum">
              <a:rPr lang="en-US" smtClean="0"/>
              <a:t>‹#›</a:t>
            </a:fld>
            <a:endParaRPr lang="en-US" dirty="0"/>
          </a:p>
        </p:txBody>
      </p:sp>
    </p:spTree>
    <p:extLst>
      <p:ext uri="{BB962C8B-B14F-4D97-AF65-F5344CB8AC3E}">
        <p14:creationId xmlns:p14="http://schemas.microsoft.com/office/powerpoint/2010/main" val="18117767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4FD83-3E02-4E92-A0E1-1D32C3B458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E3B0091-44B8-4C35-8475-52C2503C2B5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A4B1D0-B395-4675-A7F5-DD10F922677C}"/>
              </a:ext>
            </a:extLst>
          </p:cNvPr>
          <p:cNvSpPr>
            <a:spLocks noGrp="1"/>
          </p:cNvSpPr>
          <p:nvPr>
            <p:ph type="dt" sz="half" idx="10"/>
          </p:nvPr>
        </p:nvSpPr>
        <p:spPr/>
        <p:txBody>
          <a:bodyPr/>
          <a:lstStyle/>
          <a:p>
            <a:fld id="{94C57465-3864-4CA6-AF63-D8BFC1A8D3D7}" type="datetimeFigureOut">
              <a:rPr lang="en-US" smtClean="0"/>
              <a:t>4/19/2021</a:t>
            </a:fld>
            <a:endParaRPr lang="en-US" dirty="0"/>
          </a:p>
        </p:txBody>
      </p:sp>
      <p:sp>
        <p:nvSpPr>
          <p:cNvPr id="5" name="Footer Placeholder 4">
            <a:extLst>
              <a:ext uri="{FF2B5EF4-FFF2-40B4-BE49-F238E27FC236}">
                <a16:creationId xmlns:a16="http://schemas.microsoft.com/office/drawing/2014/main" id="{F8970425-823C-45B7-AEBB-AB155F6AE36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C8990A1-687C-4F4E-8AA4-D7F7D8C29C26}"/>
              </a:ext>
            </a:extLst>
          </p:cNvPr>
          <p:cNvSpPr>
            <a:spLocks noGrp="1"/>
          </p:cNvSpPr>
          <p:nvPr>
            <p:ph type="sldNum" sz="quarter" idx="12"/>
          </p:nvPr>
        </p:nvSpPr>
        <p:spPr/>
        <p:txBody>
          <a:bodyPr/>
          <a:lstStyle/>
          <a:p>
            <a:fld id="{A0421E8A-D4C3-4ADF-A5CC-79A6EF0E5FB4}" type="slidenum">
              <a:rPr lang="en-US" smtClean="0"/>
              <a:t>‹#›</a:t>
            </a:fld>
            <a:endParaRPr lang="en-US" dirty="0"/>
          </a:p>
        </p:txBody>
      </p:sp>
    </p:spTree>
    <p:extLst>
      <p:ext uri="{BB962C8B-B14F-4D97-AF65-F5344CB8AC3E}">
        <p14:creationId xmlns:p14="http://schemas.microsoft.com/office/powerpoint/2010/main" val="41007732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7513B2-294B-4269-B036-C413D90B026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6560240-D510-42F8-AC56-E63C9AC5FB9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0D52DF-5300-4414-BE92-0DB524808253}"/>
              </a:ext>
            </a:extLst>
          </p:cNvPr>
          <p:cNvSpPr>
            <a:spLocks noGrp="1"/>
          </p:cNvSpPr>
          <p:nvPr>
            <p:ph type="dt" sz="half" idx="10"/>
          </p:nvPr>
        </p:nvSpPr>
        <p:spPr/>
        <p:txBody>
          <a:bodyPr/>
          <a:lstStyle/>
          <a:p>
            <a:fld id="{94C57465-3864-4CA6-AF63-D8BFC1A8D3D7}" type="datetimeFigureOut">
              <a:rPr lang="en-US" smtClean="0"/>
              <a:t>4/19/2021</a:t>
            </a:fld>
            <a:endParaRPr lang="en-US" dirty="0"/>
          </a:p>
        </p:txBody>
      </p:sp>
      <p:sp>
        <p:nvSpPr>
          <p:cNvPr id="5" name="Footer Placeholder 4">
            <a:extLst>
              <a:ext uri="{FF2B5EF4-FFF2-40B4-BE49-F238E27FC236}">
                <a16:creationId xmlns:a16="http://schemas.microsoft.com/office/drawing/2014/main" id="{8580655B-E7EA-4C8A-B085-5DA851D1C7E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91F0DD2-D3FB-4012-89EE-1DE8244ED552}"/>
              </a:ext>
            </a:extLst>
          </p:cNvPr>
          <p:cNvSpPr>
            <a:spLocks noGrp="1"/>
          </p:cNvSpPr>
          <p:nvPr>
            <p:ph type="sldNum" sz="quarter" idx="12"/>
          </p:nvPr>
        </p:nvSpPr>
        <p:spPr/>
        <p:txBody>
          <a:bodyPr/>
          <a:lstStyle/>
          <a:p>
            <a:fld id="{A0421E8A-D4C3-4ADF-A5CC-79A6EF0E5FB4}" type="slidenum">
              <a:rPr lang="en-US" smtClean="0"/>
              <a:t>‹#›</a:t>
            </a:fld>
            <a:endParaRPr lang="en-US" dirty="0"/>
          </a:p>
        </p:txBody>
      </p:sp>
    </p:spTree>
    <p:extLst>
      <p:ext uri="{BB962C8B-B14F-4D97-AF65-F5344CB8AC3E}">
        <p14:creationId xmlns:p14="http://schemas.microsoft.com/office/powerpoint/2010/main" val="12549746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92B55-E78B-4617-92D7-4FB2DC335A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1AE5C2-81EC-4A12-A023-99D93A07018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6796A9-9AA0-4E50-B217-C840C1006A4B}"/>
              </a:ext>
            </a:extLst>
          </p:cNvPr>
          <p:cNvSpPr>
            <a:spLocks noGrp="1"/>
          </p:cNvSpPr>
          <p:nvPr>
            <p:ph type="dt" sz="half" idx="10"/>
          </p:nvPr>
        </p:nvSpPr>
        <p:spPr/>
        <p:txBody>
          <a:bodyPr/>
          <a:lstStyle/>
          <a:p>
            <a:fld id="{94C57465-3864-4CA6-AF63-D8BFC1A8D3D7}" type="datetimeFigureOut">
              <a:rPr lang="en-US" smtClean="0"/>
              <a:t>4/19/2021</a:t>
            </a:fld>
            <a:endParaRPr lang="en-US" dirty="0"/>
          </a:p>
        </p:txBody>
      </p:sp>
      <p:sp>
        <p:nvSpPr>
          <p:cNvPr id="5" name="Footer Placeholder 4">
            <a:extLst>
              <a:ext uri="{FF2B5EF4-FFF2-40B4-BE49-F238E27FC236}">
                <a16:creationId xmlns:a16="http://schemas.microsoft.com/office/drawing/2014/main" id="{594EFDD7-68FB-48FF-B406-72AD6C9CE10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34D1D90-7C52-40A4-A487-78E8B5DA055D}"/>
              </a:ext>
            </a:extLst>
          </p:cNvPr>
          <p:cNvSpPr>
            <a:spLocks noGrp="1"/>
          </p:cNvSpPr>
          <p:nvPr>
            <p:ph type="sldNum" sz="quarter" idx="12"/>
          </p:nvPr>
        </p:nvSpPr>
        <p:spPr/>
        <p:txBody>
          <a:bodyPr/>
          <a:lstStyle/>
          <a:p>
            <a:fld id="{A0421E8A-D4C3-4ADF-A5CC-79A6EF0E5FB4}" type="slidenum">
              <a:rPr lang="en-US" smtClean="0"/>
              <a:t>‹#›</a:t>
            </a:fld>
            <a:endParaRPr lang="en-US" dirty="0"/>
          </a:p>
        </p:txBody>
      </p:sp>
    </p:spTree>
    <p:extLst>
      <p:ext uri="{BB962C8B-B14F-4D97-AF65-F5344CB8AC3E}">
        <p14:creationId xmlns:p14="http://schemas.microsoft.com/office/powerpoint/2010/main" val="28277454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B11FC-9B16-4BC7-9D11-F4D057855D3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2A126A-F3FA-4BD0-8AB0-E77FE1D6F09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FC134E2-D7AC-4C35-8EEC-D0682FB0EAE9}"/>
              </a:ext>
            </a:extLst>
          </p:cNvPr>
          <p:cNvSpPr>
            <a:spLocks noGrp="1"/>
          </p:cNvSpPr>
          <p:nvPr>
            <p:ph type="dt" sz="half" idx="10"/>
          </p:nvPr>
        </p:nvSpPr>
        <p:spPr/>
        <p:txBody>
          <a:bodyPr/>
          <a:lstStyle/>
          <a:p>
            <a:fld id="{94C57465-3864-4CA6-AF63-D8BFC1A8D3D7}" type="datetimeFigureOut">
              <a:rPr lang="en-US" smtClean="0"/>
              <a:t>4/19/2021</a:t>
            </a:fld>
            <a:endParaRPr lang="en-US" dirty="0"/>
          </a:p>
        </p:txBody>
      </p:sp>
      <p:sp>
        <p:nvSpPr>
          <p:cNvPr id="5" name="Footer Placeholder 4">
            <a:extLst>
              <a:ext uri="{FF2B5EF4-FFF2-40B4-BE49-F238E27FC236}">
                <a16:creationId xmlns:a16="http://schemas.microsoft.com/office/drawing/2014/main" id="{EB07B713-D6A9-4C7C-97BC-BA40F1FF8EF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F0169DF-FEA4-43B5-AD05-88C7493F6CF7}"/>
              </a:ext>
            </a:extLst>
          </p:cNvPr>
          <p:cNvSpPr>
            <a:spLocks noGrp="1"/>
          </p:cNvSpPr>
          <p:nvPr>
            <p:ph type="sldNum" sz="quarter" idx="12"/>
          </p:nvPr>
        </p:nvSpPr>
        <p:spPr/>
        <p:txBody>
          <a:bodyPr/>
          <a:lstStyle/>
          <a:p>
            <a:fld id="{A0421E8A-D4C3-4ADF-A5CC-79A6EF0E5FB4}" type="slidenum">
              <a:rPr lang="en-US" smtClean="0"/>
              <a:t>‹#›</a:t>
            </a:fld>
            <a:endParaRPr lang="en-US" dirty="0"/>
          </a:p>
        </p:txBody>
      </p:sp>
    </p:spTree>
    <p:extLst>
      <p:ext uri="{BB962C8B-B14F-4D97-AF65-F5344CB8AC3E}">
        <p14:creationId xmlns:p14="http://schemas.microsoft.com/office/powerpoint/2010/main" val="25014625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3789E-7687-47E6-A770-F2121A1E8F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2389AB-7BBD-4F64-B5E5-8485254928F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B69159-B544-4687-9592-3D3DE8F0319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BA001DF-189D-46E9-A2D5-0947BF01D716}"/>
              </a:ext>
            </a:extLst>
          </p:cNvPr>
          <p:cNvSpPr>
            <a:spLocks noGrp="1"/>
          </p:cNvSpPr>
          <p:nvPr>
            <p:ph type="dt" sz="half" idx="10"/>
          </p:nvPr>
        </p:nvSpPr>
        <p:spPr/>
        <p:txBody>
          <a:bodyPr/>
          <a:lstStyle/>
          <a:p>
            <a:fld id="{94C57465-3864-4CA6-AF63-D8BFC1A8D3D7}" type="datetimeFigureOut">
              <a:rPr lang="en-US" smtClean="0"/>
              <a:t>4/19/2021</a:t>
            </a:fld>
            <a:endParaRPr lang="en-US" dirty="0"/>
          </a:p>
        </p:txBody>
      </p:sp>
      <p:sp>
        <p:nvSpPr>
          <p:cNvPr id="6" name="Footer Placeholder 5">
            <a:extLst>
              <a:ext uri="{FF2B5EF4-FFF2-40B4-BE49-F238E27FC236}">
                <a16:creationId xmlns:a16="http://schemas.microsoft.com/office/drawing/2014/main" id="{D64F2B71-5A4B-4D12-BE14-309CFFEF618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D17A818-9995-45E5-B0EF-C8F00A042E9F}"/>
              </a:ext>
            </a:extLst>
          </p:cNvPr>
          <p:cNvSpPr>
            <a:spLocks noGrp="1"/>
          </p:cNvSpPr>
          <p:nvPr>
            <p:ph type="sldNum" sz="quarter" idx="12"/>
          </p:nvPr>
        </p:nvSpPr>
        <p:spPr/>
        <p:txBody>
          <a:bodyPr/>
          <a:lstStyle/>
          <a:p>
            <a:fld id="{A0421E8A-D4C3-4ADF-A5CC-79A6EF0E5FB4}" type="slidenum">
              <a:rPr lang="en-US" smtClean="0"/>
              <a:t>‹#›</a:t>
            </a:fld>
            <a:endParaRPr lang="en-US" dirty="0"/>
          </a:p>
        </p:txBody>
      </p:sp>
    </p:spTree>
    <p:extLst>
      <p:ext uri="{BB962C8B-B14F-4D97-AF65-F5344CB8AC3E}">
        <p14:creationId xmlns:p14="http://schemas.microsoft.com/office/powerpoint/2010/main" val="39667629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5071A-3590-40BD-905D-D52F70BD9B4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441395F-1A5F-4F0C-B525-0983F9D743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25CB944-44A1-4277-8B02-1996702D2B0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C5C22F-A6C0-472F-B924-825A9D073B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74D1B7A-BCB4-4602-BC4F-7BEED9B8C7F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16A916A-CCD6-41FA-989C-9D209FB01B60}"/>
              </a:ext>
            </a:extLst>
          </p:cNvPr>
          <p:cNvSpPr>
            <a:spLocks noGrp="1"/>
          </p:cNvSpPr>
          <p:nvPr>
            <p:ph type="dt" sz="half" idx="10"/>
          </p:nvPr>
        </p:nvSpPr>
        <p:spPr/>
        <p:txBody>
          <a:bodyPr/>
          <a:lstStyle/>
          <a:p>
            <a:fld id="{94C57465-3864-4CA6-AF63-D8BFC1A8D3D7}" type="datetimeFigureOut">
              <a:rPr lang="en-US" smtClean="0"/>
              <a:t>4/19/2021</a:t>
            </a:fld>
            <a:endParaRPr lang="en-US" dirty="0"/>
          </a:p>
        </p:txBody>
      </p:sp>
      <p:sp>
        <p:nvSpPr>
          <p:cNvPr id="8" name="Footer Placeholder 7">
            <a:extLst>
              <a:ext uri="{FF2B5EF4-FFF2-40B4-BE49-F238E27FC236}">
                <a16:creationId xmlns:a16="http://schemas.microsoft.com/office/drawing/2014/main" id="{E93216E8-60FB-4972-BA08-40CEFC5DD4D0}"/>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8D088956-56E8-467D-9561-B3AA71780976}"/>
              </a:ext>
            </a:extLst>
          </p:cNvPr>
          <p:cNvSpPr>
            <a:spLocks noGrp="1"/>
          </p:cNvSpPr>
          <p:nvPr>
            <p:ph type="sldNum" sz="quarter" idx="12"/>
          </p:nvPr>
        </p:nvSpPr>
        <p:spPr/>
        <p:txBody>
          <a:bodyPr/>
          <a:lstStyle/>
          <a:p>
            <a:fld id="{A0421E8A-D4C3-4ADF-A5CC-79A6EF0E5FB4}" type="slidenum">
              <a:rPr lang="en-US" smtClean="0"/>
              <a:t>‹#›</a:t>
            </a:fld>
            <a:endParaRPr lang="en-US" dirty="0"/>
          </a:p>
        </p:txBody>
      </p:sp>
    </p:spTree>
    <p:extLst>
      <p:ext uri="{BB962C8B-B14F-4D97-AF65-F5344CB8AC3E}">
        <p14:creationId xmlns:p14="http://schemas.microsoft.com/office/powerpoint/2010/main" val="877331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09DF4-8148-4325-91D3-3302786279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06DB82-45E2-4DDB-846A-6ABC25EF4122}"/>
              </a:ext>
            </a:extLst>
          </p:cNvPr>
          <p:cNvSpPr>
            <a:spLocks noGrp="1"/>
          </p:cNvSpPr>
          <p:nvPr>
            <p:ph type="dt" sz="half" idx="10"/>
          </p:nvPr>
        </p:nvSpPr>
        <p:spPr/>
        <p:txBody>
          <a:bodyPr/>
          <a:lstStyle/>
          <a:p>
            <a:fld id="{94C57465-3864-4CA6-AF63-D8BFC1A8D3D7}" type="datetimeFigureOut">
              <a:rPr lang="en-US" smtClean="0"/>
              <a:t>4/19/2021</a:t>
            </a:fld>
            <a:endParaRPr lang="en-US" dirty="0"/>
          </a:p>
        </p:txBody>
      </p:sp>
      <p:sp>
        <p:nvSpPr>
          <p:cNvPr id="4" name="Footer Placeholder 3">
            <a:extLst>
              <a:ext uri="{FF2B5EF4-FFF2-40B4-BE49-F238E27FC236}">
                <a16:creationId xmlns:a16="http://schemas.microsoft.com/office/drawing/2014/main" id="{62E7958C-A8CB-4555-BAEE-FDC3243725D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A499E9C-467D-4DE2-8D71-6984B8F73D3E}"/>
              </a:ext>
            </a:extLst>
          </p:cNvPr>
          <p:cNvSpPr>
            <a:spLocks noGrp="1"/>
          </p:cNvSpPr>
          <p:nvPr>
            <p:ph type="sldNum" sz="quarter" idx="12"/>
          </p:nvPr>
        </p:nvSpPr>
        <p:spPr/>
        <p:txBody>
          <a:bodyPr/>
          <a:lstStyle/>
          <a:p>
            <a:fld id="{A0421E8A-D4C3-4ADF-A5CC-79A6EF0E5FB4}" type="slidenum">
              <a:rPr lang="en-US" smtClean="0"/>
              <a:t>‹#›</a:t>
            </a:fld>
            <a:endParaRPr lang="en-US" dirty="0"/>
          </a:p>
        </p:txBody>
      </p:sp>
    </p:spTree>
    <p:extLst>
      <p:ext uri="{BB962C8B-B14F-4D97-AF65-F5344CB8AC3E}">
        <p14:creationId xmlns:p14="http://schemas.microsoft.com/office/powerpoint/2010/main" val="33018238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93770E-DA11-405B-B3EF-9E7805EC93F3}"/>
              </a:ext>
            </a:extLst>
          </p:cNvPr>
          <p:cNvSpPr>
            <a:spLocks noGrp="1"/>
          </p:cNvSpPr>
          <p:nvPr>
            <p:ph type="dt" sz="half" idx="10"/>
          </p:nvPr>
        </p:nvSpPr>
        <p:spPr/>
        <p:txBody>
          <a:bodyPr/>
          <a:lstStyle/>
          <a:p>
            <a:fld id="{94C57465-3864-4CA6-AF63-D8BFC1A8D3D7}" type="datetimeFigureOut">
              <a:rPr lang="en-US" smtClean="0"/>
              <a:t>4/19/2021</a:t>
            </a:fld>
            <a:endParaRPr lang="en-US" dirty="0"/>
          </a:p>
        </p:txBody>
      </p:sp>
      <p:sp>
        <p:nvSpPr>
          <p:cNvPr id="3" name="Footer Placeholder 2">
            <a:extLst>
              <a:ext uri="{FF2B5EF4-FFF2-40B4-BE49-F238E27FC236}">
                <a16:creationId xmlns:a16="http://schemas.microsoft.com/office/drawing/2014/main" id="{F52AB016-08C4-41CC-9393-77DBDA6F635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EF05ADAA-0D6E-4D6F-BF73-36C66B076A7C}"/>
              </a:ext>
            </a:extLst>
          </p:cNvPr>
          <p:cNvSpPr>
            <a:spLocks noGrp="1"/>
          </p:cNvSpPr>
          <p:nvPr>
            <p:ph type="sldNum" sz="quarter" idx="12"/>
          </p:nvPr>
        </p:nvSpPr>
        <p:spPr/>
        <p:txBody>
          <a:bodyPr/>
          <a:lstStyle/>
          <a:p>
            <a:fld id="{A0421E8A-D4C3-4ADF-A5CC-79A6EF0E5FB4}" type="slidenum">
              <a:rPr lang="en-US" smtClean="0"/>
              <a:t>‹#›</a:t>
            </a:fld>
            <a:endParaRPr lang="en-US" dirty="0"/>
          </a:p>
        </p:txBody>
      </p:sp>
    </p:spTree>
    <p:extLst>
      <p:ext uri="{BB962C8B-B14F-4D97-AF65-F5344CB8AC3E}">
        <p14:creationId xmlns:p14="http://schemas.microsoft.com/office/powerpoint/2010/main" val="26162059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5ED4A-B946-44E2-A6BC-A233533B2B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529FC72-7633-4E47-9699-ED64E0F500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CAC2C6F-E498-4DD5-8742-4B2B035278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FDCB94E-C07A-43A6-8857-C498D14256A7}"/>
              </a:ext>
            </a:extLst>
          </p:cNvPr>
          <p:cNvSpPr>
            <a:spLocks noGrp="1"/>
          </p:cNvSpPr>
          <p:nvPr>
            <p:ph type="dt" sz="half" idx="10"/>
          </p:nvPr>
        </p:nvSpPr>
        <p:spPr/>
        <p:txBody>
          <a:bodyPr/>
          <a:lstStyle/>
          <a:p>
            <a:fld id="{94C57465-3864-4CA6-AF63-D8BFC1A8D3D7}" type="datetimeFigureOut">
              <a:rPr lang="en-US" smtClean="0"/>
              <a:t>4/19/2021</a:t>
            </a:fld>
            <a:endParaRPr lang="en-US" dirty="0"/>
          </a:p>
        </p:txBody>
      </p:sp>
      <p:sp>
        <p:nvSpPr>
          <p:cNvPr id="6" name="Footer Placeholder 5">
            <a:extLst>
              <a:ext uri="{FF2B5EF4-FFF2-40B4-BE49-F238E27FC236}">
                <a16:creationId xmlns:a16="http://schemas.microsoft.com/office/drawing/2014/main" id="{FE8E3010-FB01-492A-91F4-1C38D37C8EE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2B5FD64-A760-444C-8FDD-FB4EF61C20EF}"/>
              </a:ext>
            </a:extLst>
          </p:cNvPr>
          <p:cNvSpPr>
            <a:spLocks noGrp="1"/>
          </p:cNvSpPr>
          <p:nvPr>
            <p:ph type="sldNum" sz="quarter" idx="12"/>
          </p:nvPr>
        </p:nvSpPr>
        <p:spPr/>
        <p:txBody>
          <a:bodyPr/>
          <a:lstStyle/>
          <a:p>
            <a:fld id="{A0421E8A-D4C3-4ADF-A5CC-79A6EF0E5FB4}" type="slidenum">
              <a:rPr lang="en-US" smtClean="0"/>
              <a:t>‹#›</a:t>
            </a:fld>
            <a:endParaRPr lang="en-US" dirty="0"/>
          </a:p>
        </p:txBody>
      </p:sp>
    </p:spTree>
    <p:extLst>
      <p:ext uri="{BB962C8B-B14F-4D97-AF65-F5344CB8AC3E}">
        <p14:creationId xmlns:p14="http://schemas.microsoft.com/office/powerpoint/2010/main" val="27766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3DB4B-F6DF-4385-9668-EC2F449E97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C5C26AC-E98A-4925-80E1-3E0F8E839F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3A93FAF7-0209-491E-9853-22AD655C88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21292DB-CBB5-4123-9DF1-5C36C10DABC2}"/>
              </a:ext>
            </a:extLst>
          </p:cNvPr>
          <p:cNvSpPr>
            <a:spLocks noGrp="1"/>
          </p:cNvSpPr>
          <p:nvPr>
            <p:ph type="dt" sz="half" idx="10"/>
          </p:nvPr>
        </p:nvSpPr>
        <p:spPr/>
        <p:txBody>
          <a:bodyPr/>
          <a:lstStyle/>
          <a:p>
            <a:fld id="{94C57465-3864-4CA6-AF63-D8BFC1A8D3D7}" type="datetimeFigureOut">
              <a:rPr lang="en-US" smtClean="0"/>
              <a:t>4/19/2021</a:t>
            </a:fld>
            <a:endParaRPr lang="en-US" dirty="0"/>
          </a:p>
        </p:txBody>
      </p:sp>
      <p:sp>
        <p:nvSpPr>
          <p:cNvPr id="6" name="Footer Placeholder 5">
            <a:extLst>
              <a:ext uri="{FF2B5EF4-FFF2-40B4-BE49-F238E27FC236}">
                <a16:creationId xmlns:a16="http://schemas.microsoft.com/office/drawing/2014/main" id="{F9D2DEC9-99B7-447C-99B4-DCF13FECD0C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32801A6-9F38-454E-AAA6-C6C5840BD67E}"/>
              </a:ext>
            </a:extLst>
          </p:cNvPr>
          <p:cNvSpPr>
            <a:spLocks noGrp="1"/>
          </p:cNvSpPr>
          <p:nvPr>
            <p:ph type="sldNum" sz="quarter" idx="12"/>
          </p:nvPr>
        </p:nvSpPr>
        <p:spPr/>
        <p:txBody>
          <a:bodyPr/>
          <a:lstStyle/>
          <a:p>
            <a:fld id="{A0421E8A-D4C3-4ADF-A5CC-79A6EF0E5FB4}" type="slidenum">
              <a:rPr lang="en-US" smtClean="0"/>
              <a:t>‹#›</a:t>
            </a:fld>
            <a:endParaRPr lang="en-US" dirty="0"/>
          </a:p>
        </p:txBody>
      </p:sp>
    </p:spTree>
    <p:extLst>
      <p:ext uri="{BB962C8B-B14F-4D97-AF65-F5344CB8AC3E}">
        <p14:creationId xmlns:p14="http://schemas.microsoft.com/office/powerpoint/2010/main" val="3300165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1A4BFC2-C673-4B4D-8787-E8495BFE3E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37C3824-10F3-4587-9941-A7AFF04243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495882-6855-4AA6-83F6-70AB5FFA623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C57465-3864-4CA6-AF63-D8BFC1A8D3D7}" type="datetimeFigureOut">
              <a:rPr lang="en-US" smtClean="0"/>
              <a:t>4/19/2021</a:t>
            </a:fld>
            <a:endParaRPr lang="en-US" dirty="0"/>
          </a:p>
        </p:txBody>
      </p:sp>
      <p:sp>
        <p:nvSpPr>
          <p:cNvPr id="5" name="Footer Placeholder 4">
            <a:extLst>
              <a:ext uri="{FF2B5EF4-FFF2-40B4-BE49-F238E27FC236}">
                <a16:creationId xmlns:a16="http://schemas.microsoft.com/office/drawing/2014/main" id="{828269E1-1C6D-4FF1-92A1-CAA4A11F1A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97937365-6ED6-46BB-848D-2E5BDF9245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421E8A-D4C3-4ADF-A5CC-79A6EF0E5FB4}" type="slidenum">
              <a:rPr lang="en-US" smtClean="0"/>
              <a:t>‹#›</a:t>
            </a:fld>
            <a:endParaRPr lang="en-US" dirty="0"/>
          </a:p>
        </p:txBody>
      </p:sp>
    </p:spTree>
    <p:extLst>
      <p:ext uri="{BB962C8B-B14F-4D97-AF65-F5344CB8AC3E}">
        <p14:creationId xmlns:p14="http://schemas.microsoft.com/office/powerpoint/2010/main" val="6820999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otkimwiggins.com/" TargetMode="External"/><Relationship Id="rId1" Type="http://schemas.openxmlformats.org/officeDocument/2006/relationships/slideLayout" Target="../slideLayouts/slideLayout1.xml"/><Relationship Id="rId5" Type="http://schemas.openxmlformats.org/officeDocument/2006/relationships/hyperlink" Target="https://creativecommons.org/licenses/by-nc-nd/3.0/" TargetMode="External"/><Relationship Id="rId4" Type="http://schemas.openxmlformats.org/officeDocument/2006/relationships/hyperlink" Target="http://www.duskyillusions.com/10-songs-i-love/keep-calm-and-love-music-301/"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slideLayout" Target="../slideLayouts/slideLayout2.xml"/><Relationship Id="rId7" Type="http://schemas.openxmlformats.org/officeDocument/2006/relationships/slide" Target="slide3.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8.png"/><Relationship Id="rId5" Type="http://schemas.openxmlformats.org/officeDocument/2006/relationships/hyperlink" Target="http://www.publicdomainfiles.com/show_file.php?id=13920237019260" TargetMode="External"/><Relationship Id="rId10" Type="http://schemas.openxmlformats.org/officeDocument/2006/relationships/image" Target="../media/image46.png"/><Relationship Id="rId4" Type="http://schemas.openxmlformats.org/officeDocument/2006/relationships/image" Target="../media/image54.png"/><Relationship Id="rId9" Type="http://schemas.openxmlformats.org/officeDocument/2006/relationships/image" Target="../media/image55.gif"/></Relationships>
</file>

<file path=ppt/slides/_rels/slide11.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slideLayout" Target="../slideLayouts/slideLayout2.xml"/><Relationship Id="rId7" Type="http://schemas.openxmlformats.org/officeDocument/2006/relationships/image" Target="../media/image48.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hyperlink" Target="https://creativecommons.org/licenses/by-nc/3.0/" TargetMode="External"/><Relationship Id="rId11" Type="http://schemas.openxmlformats.org/officeDocument/2006/relationships/image" Target="../media/image46.png"/><Relationship Id="rId5" Type="http://schemas.openxmlformats.org/officeDocument/2006/relationships/hyperlink" Target="http://www.flickr.com/photos/newbirth/4130594498/" TargetMode="External"/><Relationship Id="rId10" Type="http://schemas.openxmlformats.org/officeDocument/2006/relationships/image" Target="../media/image57.gif"/><Relationship Id="rId4" Type="http://schemas.openxmlformats.org/officeDocument/2006/relationships/image" Target="../media/image56.jpg"/><Relationship Id="rId9" Type="http://schemas.openxmlformats.org/officeDocument/2006/relationships/image" Target="../media/image59.png"/></Relationships>
</file>

<file path=ppt/slides/_rels/slide1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slideLayout" Target="../slideLayouts/slideLayout2.xml"/><Relationship Id="rId7" Type="http://schemas.openxmlformats.org/officeDocument/2006/relationships/image" Target="../media/image59.jpg"/><Relationship Id="rId12" Type="http://schemas.openxmlformats.org/officeDocument/2006/relationships/image" Target="../media/image60.gif"/><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hyperlink" Target="https://creativecommons.org/licenses/by-sa/3.0/" TargetMode="External"/><Relationship Id="rId11" Type="http://schemas.openxmlformats.org/officeDocument/2006/relationships/image" Target="../media/image46.png"/><Relationship Id="rId5" Type="http://schemas.openxmlformats.org/officeDocument/2006/relationships/hyperlink" Target="https://en.wikipedia.org/wiki/Candy_apple" TargetMode="External"/><Relationship Id="rId10" Type="http://schemas.openxmlformats.org/officeDocument/2006/relationships/image" Target="../media/image63.png"/><Relationship Id="rId4" Type="http://schemas.openxmlformats.org/officeDocument/2006/relationships/image" Target="../media/image58.jpg"/><Relationship Id="rId9" Type="http://schemas.openxmlformats.org/officeDocument/2006/relationships/slide" Target="slide3.xml"/></Relationships>
</file>

<file path=ppt/slides/_rels/slide13.xml.rels><?xml version="1.0" encoding="UTF-8" standalone="yes"?>
<Relationships xmlns="http://schemas.openxmlformats.org/package/2006/relationships"><Relationship Id="rId8" Type="http://schemas.openxmlformats.org/officeDocument/2006/relationships/hyperlink" Target="https://creativecommons.org/licenses/by-nc-nd/3.0/" TargetMode="External"/><Relationship Id="rId13" Type="http://schemas.openxmlformats.org/officeDocument/2006/relationships/image" Target="../media/image46.png"/><Relationship Id="rId3" Type="http://schemas.openxmlformats.org/officeDocument/2006/relationships/slideLayout" Target="../slideLayouts/slideLayout2.xml"/><Relationship Id="rId7" Type="http://schemas.openxmlformats.org/officeDocument/2006/relationships/hyperlink" Target="http://www.flickr.com/photos/kevharb/3849683313/" TargetMode="External"/><Relationship Id="rId12" Type="http://schemas.openxmlformats.org/officeDocument/2006/relationships/image" Target="../media/image62.gif"/><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hyperlink" Target="https://creativecommons.org/licenses/by-sa/3.0/" TargetMode="External"/><Relationship Id="rId11" Type="http://schemas.openxmlformats.org/officeDocument/2006/relationships/image" Target="../media/image66.png"/><Relationship Id="rId5" Type="http://schemas.openxmlformats.org/officeDocument/2006/relationships/hyperlink" Target="http://ell.stackexchange.com/questions/51774/what-does-a-cotton-candy-view-mean-in-this-sentence" TargetMode="External"/><Relationship Id="rId10" Type="http://schemas.openxmlformats.org/officeDocument/2006/relationships/slide" Target="slide3.xml"/><Relationship Id="rId4" Type="http://schemas.openxmlformats.org/officeDocument/2006/relationships/image" Target="../media/image61.png"/><Relationship Id="rId9" Type="http://schemas.openxmlformats.org/officeDocument/2006/relationships/image" Target="../media/image48.png"/></Relationships>
</file>

<file path=ppt/slides/_rels/slide14.xml.rels><?xml version="1.0" encoding="UTF-8" standalone="yes"?>
<Relationships xmlns="http://schemas.openxmlformats.org/package/2006/relationships"><Relationship Id="rId8" Type="http://schemas.openxmlformats.org/officeDocument/2006/relationships/hyperlink" Target="https://freesvg.org/cold-glass-of-lemonade" TargetMode="External"/><Relationship Id="rId3" Type="http://schemas.openxmlformats.org/officeDocument/2006/relationships/slideLayout" Target="../slideLayouts/slideLayout2.xml"/><Relationship Id="rId7" Type="http://schemas.openxmlformats.org/officeDocument/2006/relationships/image" Target="../media/image6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8.png"/><Relationship Id="rId5" Type="http://schemas.openxmlformats.org/officeDocument/2006/relationships/slide" Target="slide3.xml"/><Relationship Id="rId4" Type="http://schemas.openxmlformats.org/officeDocument/2006/relationships/image" Target="../media/image48.png"/><Relationship Id="rId9" Type="http://schemas.openxmlformats.org/officeDocument/2006/relationships/image" Target="../media/image46.png"/></Relationships>
</file>

<file path=ppt/slides/_rels/slide15.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slideLayout" Target="../slideLayouts/slideLayout2.xml"/><Relationship Id="rId7" Type="http://schemas.openxmlformats.org/officeDocument/2006/relationships/hyperlink" Target="https://pixabay.com/en/pass-ticket-admit-stub-voucher-304656/" TargetMode="Externa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4.png"/><Relationship Id="rId11" Type="http://schemas.openxmlformats.org/officeDocument/2006/relationships/image" Target="../media/image46.png"/><Relationship Id="rId5" Type="http://schemas.openxmlformats.org/officeDocument/2006/relationships/slide" Target="slide4.xml"/><Relationship Id="rId10" Type="http://schemas.openxmlformats.org/officeDocument/2006/relationships/image" Target="../media/image71.png"/><Relationship Id="rId4" Type="http://schemas.openxmlformats.org/officeDocument/2006/relationships/image" Target="../media/image65.gif"/><Relationship Id="rId9" Type="http://schemas.openxmlformats.org/officeDocument/2006/relationships/slide" Target="slide3.xml"/></Relationships>
</file>

<file path=ppt/slides/_rels/slide16.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slideLayout" Target="../slideLayouts/slideLayout2.xml"/><Relationship Id="rId7" Type="http://schemas.openxmlformats.org/officeDocument/2006/relationships/hyperlink" Target="https://pixabay.com/en/pass-ticket-admit-stub-voucher-304656/" TargetMode="Externa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4.png"/><Relationship Id="rId11" Type="http://schemas.openxmlformats.org/officeDocument/2006/relationships/image" Target="../media/image46.png"/><Relationship Id="rId5" Type="http://schemas.openxmlformats.org/officeDocument/2006/relationships/slide" Target="slide4.xml"/><Relationship Id="rId10" Type="http://schemas.openxmlformats.org/officeDocument/2006/relationships/image" Target="../media/image73.png"/><Relationship Id="rId4" Type="http://schemas.openxmlformats.org/officeDocument/2006/relationships/image" Target="../media/image68.gif"/><Relationship Id="rId9" Type="http://schemas.openxmlformats.org/officeDocument/2006/relationships/slide" Target="slide3.xml"/></Relationships>
</file>

<file path=ppt/slides/_rels/slide17.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slideLayout" Target="../slideLayouts/slideLayout2.xml"/><Relationship Id="rId7" Type="http://schemas.openxmlformats.org/officeDocument/2006/relationships/hyperlink" Target="https://pixabay.com/en/pass-ticket-admit-stub-voucher-304656/" TargetMode="Externa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4.png"/><Relationship Id="rId11" Type="http://schemas.openxmlformats.org/officeDocument/2006/relationships/image" Target="../media/image46.png"/><Relationship Id="rId5" Type="http://schemas.openxmlformats.org/officeDocument/2006/relationships/slide" Target="slide4.xml"/><Relationship Id="rId10" Type="http://schemas.openxmlformats.org/officeDocument/2006/relationships/image" Target="../media/image75.png"/><Relationship Id="rId4" Type="http://schemas.openxmlformats.org/officeDocument/2006/relationships/image" Target="../media/image69.gif"/><Relationship Id="rId9" Type="http://schemas.openxmlformats.org/officeDocument/2006/relationships/slide" Target="slide3.xml"/></Relationships>
</file>

<file path=ppt/slides/_rels/slide18.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slideLayout" Target="../slideLayouts/slideLayout2.xml"/><Relationship Id="rId7" Type="http://schemas.openxmlformats.org/officeDocument/2006/relationships/slide" Target="slide3.xml"/><Relationship Id="rId12" Type="http://schemas.openxmlformats.org/officeDocument/2006/relationships/image" Target="../media/image46.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70.png"/><Relationship Id="rId11" Type="http://schemas.openxmlformats.org/officeDocument/2006/relationships/hyperlink" Target="https://pixabay.com/en/pass-ticket-admit-stub-voucher-304656/" TargetMode="External"/><Relationship Id="rId5" Type="http://schemas.openxmlformats.org/officeDocument/2006/relationships/image" Target="../media/image71.gif"/><Relationship Id="rId10" Type="http://schemas.openxmlformats.org/officeDocument/2006/relationships/image" Target="../media/image14.png"/><Relationship Id="rId4" Type="http://schemas.openxmlformats.org/officeDocument/2006/relationships/notesSlide" Target="../notesSlides/notesSlide1.xml"/><Relationship Id="rId9" Type="http://schemas.openxmlformats.org/officeDocument/2006/relationships/slide" Target="slide4.xml"/></Relationships>
</file>

<file path=ppt/slides/_rels/slide19.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46.png"/><Relationship Id="rId3" Type="http://schemas.openxmlformats.org/officeDocument/2006/relationships/slideLayout" Target="../slideLayouts/slideLayout2.xml"/><Relationship Id="rId7" Type="http://schemas.openxmlformats.org/officeDocument/2006/relationships/slide" Target="slide4.xml"/><Relationship Id="rId12" Type="http://schemas.openxmlformats.org/officeDocument/2006/relationships/image" Target="../media/image79.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hyperlink" Target="https://creativecommons.org/licenses/by-sa/3.0/" TargetMode="External"/><Relationship Id="rId11" Type="http://schemas.openxmlformats.org/officeDocument/2006/relationships/slide" Target="slide3.xml"/><Relationship Id="rId5" Type="http://schemas.openxmlformats.org/officeDocument/2006/relationships/hyperlink" Target="https://commons.wikimedia.org/wiki/File:El_Diablo_Roller_Coaster.jpg" TargetMode="External"/><Relationship Id="rId10" Type="http://schemas.openxmlformats.org/officeDocument/2006/relationships/image" Target="../media/image70.png"/><Relationship Id="rId4" Type="http://schemas.openxmlformats.org/officeDocument/2006/relationships/image" Target="../media/image72.jpg"/><Relationship Id="rId9" Type="http://schemas.openxmlformats.org/officeDocument/2006/relationships/hyperlink" Target="https://pixabay.com/en/pass-ticket-admit-stub-voucher-304656/" TargetMode="External"/><Relationship Id="rId14" Type="http://schemas.openxmlformats.org/officeDocument/2006/relationships/image" Target="../media/image73.gif"/></Relationships>
</file>

<file path=ppt/slides/_rels/slide2.xml.rels><?xml version="1.0" encoding="UTF-8" standalone="yes"?>
<Relationships xmlns="http://schemas.openxmlformats.org/package/2006/relationships"><Relationship Id="rId3" Type="http://schemas.openxmlformats.org/officeDocument/2006/relationships/hyperlink" Target="http://www.otkimwiggins.com/" TargetMode="External"/><Relationship Id="rId2" Type="http://schemas.openxmlformats.org/officeDocument/2006/relationships/hyperlink" Target="http://www.zapsplat.com/"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46.png"/><Relationship Id="rId3" Type="http://schemas.openxmlformats.org/officeDocument/2006/relationships/slideLayout" Target="../slideLayouts/slideLayout2.xml"/><Relationship Id="rId7" Type="http://schemas.openxmlformats.org/officeDocument/2006/relationships/slide" Target="slide4.xml"/><Relationship Id="rId12" Type="http://schemas.openxmlformats.org/officeDocument/2006/relationships/image" Target="../media/image83.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75.gif"/><Relationship Id="rId11" Type="http://schemas.openxmlformats.org/officeDocument/2006/relationships/slide" Target="slide3.xml"/><Relationship Id="rId5" Type="http://schemas.openxmlformats.org/officeDocument/2006/relationships/hyperlink" Target="http://www.publicdomainpictures.net/view-image.php?image=88812&amp;picture=roller-coaster" TargetMode="External"/><Relationship Id="rId10" Type="http://schemas.openxmlformats.org/officeDocument/2006/relationships/image" Target="../media/image70.png"/><Relationship Id="rId4" Type="http://schemas.openxmlformats.org/officeDocument/2006/relationships/image" Target="../media/image74.jpg"/><Relationship Id="rId9" Type="http://schemas.openxmlformats.org/officeDocument/2006/relationships/hyperlink" Target="https://pixabay.com/en/pass-ticket-admit-stub-voucher-304656/"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86.png"/><Relationship Id="rId3" Type="http://schemas.openxmlformats.org/officeDocument/2006/relationships/slideLayout" Target="../slideLayouts/slideLayout2.xml"/><Relationship Id="rId7" Type="http://schemas.openxmlformats.org/officeDocument/2006/relationships/slide" Target="slide4.xml"/><Relationship Id="rId12" Type="http://schemas.openxmlformats.org/officeDocument/2006/relationships/slide" Target="slide3.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hyperlink" Target="https://creativecommons.org/licenses/by-sa/3.0/" TargetMode="External"/><Relationship Id="rId11" Type="http://schemas.openxmlformats.org/officeDocument/2006/relationships/image" Target="../media/image70.png"/><Relationship Id="rId5" Type="http://schemas.openxmlformats.org/officeDocument/2006/relationships/hyperlink" Target="https://en.wikipedia.org/wiki/Carousel" TargetMode="External"/><Relationship Id="rId10" Type="http://schemas.openxmlformats.org/officeDocument/2006/relationships/image" Target="../media/image77.gif"/><Relationship Id="rId4" Type="http://schemas.openxmlformats.org/officeDocument/2006/relationships/image" Target="../media/image76.jpg"/><Relationship Id="rId9" Type="http://schemas.openxmlformats.org/officeDocument/2006/relationships/hyperlink" Target="https://pixabay.com/en/pass-ticket-admit-stub-voucher-304656/" TargetMode="External"/><Relationship Id="rId14" Type="http://schemas.openxmlformats.org/officeDocument/2006/relationships/image" Target="../media/image46.png"/></Relationships>
</file>

<file path=ppt/slides/_rels/slide22.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89.png"/><Relationship Id="rId3" Type="http://schemas.openxmlformats.org/officeDocument/2006/relationships/slideLayout" Target="../slideLayouts/slideLayout2.xml"/><Relationship Id="rId7" Type="http://schemas.openxmlformats.org/officeDocument/2006/relationships/image" Target="../media/image79.gif"/><Relationship Id="rId12" Type="http://schemas.openxmlformats.org/officeDocument/2006/relationships/slide" Target="slide3.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hyperlink" Target="https://creativecommons.org/licenses/by-sa/3.0/" TargetMode="External"/><Relationship Id="rId11" Type="http://schemas.openxmlformats.org/officeDocument/2006/relationships/image" Target="../media/image70.png"/><Relationship Id="rId5" Type="http://schemas.openxmlformats.org/officeDocument/2006/relationships/hyperlink" Target="https://www.flickr.com/photos/kirt_edblom/9667615906" TargetMode="External"/><Relationship Id="rId10" Type="http://schemas.openxmlformats.org/officeDocument/2006/relationships/hyperlink" Target="https://pixabay.com/en/pass-ticket-admit-stub-voucher-304656/" TargetMode="External"/><Relationship Id="rId4" Type="http://schemas.openxmlformats.org/officeDocument/2006/relationships/image" Target="../media/image78.jpg"/><Relationship Id="rId9" Type="http://schemas.openxmlformats.org/officeDocument/2006/relationships/image" Target="../media/image14.png"/><Relationship Id="rId14" Type="http://schemas.openxmlformats.org/officeDocument/2006/relationships/image" Target="../media/image46.png"/></Relationships>
</file>

<file path=ppt/slides/_rels/slide23.xml.rels><?xml version="1.0" encoding="UTF-8" standalone="yes"?>
<Relationships xmlns="http://schemas.openxmlformats.org/package/2006/relationships"><Relationship Id="rId8" Type="http://schemas.openxmlformats.org/officeDocument/2006/relationships/hyperlink" Target="https://creativecommons.org/licenses/by-sa/3.0/" TargetMode="External"/><Relationship Id="rId13" Type="http://schemas.openxmlformats.org/officeDocument/2006/relationships/slide" Target="slide3.xml"/><Relationship Id="rId3" Type="http://schemas.microsoft.com/office/2007/relationships/media" Target="../media/media10.mp3"/><Relationship Id="rId7" Type="http://schemas.openxmlformats.org/officeDocument/2006/relationships/hyperlink" Target="https://commons.wikimedia.org/wiki/File:Ferris_Wheel_formerly_of_Cypress_Gardens_in_Mamaia,_Romania.jpg" TargetMode="External"/><Relationship Id="rId12" Type="http://schemas.openxmlformats.org/officeDocument/2006/relationships/image" Target="../media/image70.png"/><Relationship Id="rId2" Type="http://schemas.openxmlformats.org/officeDocument/2006/relationships/audio" Target="../media/media13.mp3"/><Relationship Id="rId16" Type="http://schemas.openxmlformats.org/officeDocument/2006/relationships/image" Target="../media/image46.png"/><Relationship Id="rId1" Type="http://schemas.microsoft.com/office/2007/relationships/media" Target="../media/media13.mp3"/><Relationship Id="rId6" Type="http://schemas.openxmlformats.org/officeDocument/2006/relationships/image" Target="../media/image80.jpg"/><Relationship Id="rId11" Type="http://schemas.openxmlformats.org/officeDocument/2006/relationships/hyperlink" Target="https://pixabay.com/en/pass-ticket-admit-stub-voucher-304656/" TargetMode="External"/><Relationship Id="rId5" Type="http://schemas.openxmlformats.org/officeDocument/2006/relationships/slideLayout" Target="../slideLayouts/slideLayout2.xml"/><Relationship Id="rId15" Type="http://schemas.openxmlformats.org/officeDocument/2006/relationships/image" Target="../media/image81.gif"/><Relationship Id="rId10" Type="http://schemas.openxmlformats.org/officeDocument/2006/relationships/image" Target="../media/image14.png"/><Relationship Id="rId4" Type="http://schemas.openxmlformats.org/officeDocument/2006/relationships/audio" Target="../media/media10.mp3"/><Relationship Id="rId9" Type="http://schemas.openxmlformats.org/officeDocument/2006/relationships/slide" Target="slide4.xml"/><Relationship Id="rId14" Type="http://schemas.openxmlformats.org/officeDocument/2006/relationships/image" Target="../media/image91.png"/></Relationships>
</file>

<file path=ppt/slides/_rels/slide2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46.png"/><Relationship Id="rId3" Type="http://schemas.openxmlformats.org/officeDocument/2006/relationships/slideLayout" Target="../slideLayouts/slideLayout2.xml"/><Relationship Id="rId7" Type="http://schemas.openxmlformats.org/officeDocument/2006/relationships/slide" Target="slide4.xml"/><Relationship Id="rId12" Type="http://schemas.openxmlformats.org/officeDocument/2006/relationships/image" Target="../media/image94.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hyperlink" Target="https://creativecommons.org/licenses/by-sa/3.0/" TargetMode="External"/><Relationship Id="rId11" Type="http://schemas.openxmlformats.org/officeDocument/2006/relationships/slide" Target="slide3.xml"/><Relationship Id="rId5" Type="http://schemas.openxmlformats.org/officeDocument/2006/relationships/hyperlink" Target="https://commons.wikimedia.org/wiki/File:Pirate_ship_-_panoramio.jpg" TargetMode="External"/><Relationship Id="rId10" Type="http://schemas.openxmlformats.org/officeDocument/2006/relationships/image" Target="../media/image70.png"/><Relationship Id="rId4" Type="http://schemas.openxmlformats.org/officeDocument/2006/relationships/image" Target="../media/image82.jpeg"/><Relationship Id="rId9" Type="http://schemas.openxmlformats.org/officeDocument/2006/relationships/hyperlink" Target="https://pixabay.com/en/pass-ticket-admit-stub-voucher-304656/" TargetMode="External"/><Relationship Id="rId14" Type="http://schemas.openxmlformats.org/officeDocument/2006/relationships/image" Target="../media/image83.gif"/></Relationships>
</file>

<file path=ppt/slides/_rels/slide25.xml.rels><?xml version="1.0" encoding="UTF-8" standalone="yes"?>
<Relationships xmlns="http://schemas.openxmlformats.org/package/2006/relationships"><Relationship Id="rId8" Type="http://schemas.openxmlformats.org/officeDocument/2006/relationships/hyperlink" Target="https://www.thelearningapps.com/balloon-pops-ii/" TargetMode="External"/><Relationship Id="rId13" Type="http://schemas.openxmlformats.org/officeDocument/2006/relationships/slide" Target="slide3.xml"/><Relationship Id="rId3" Type="http://schemas.openxmlformats.org/officeDocument/2006/relationships/slideLayout" Target="../slideLayouts/slideLayout2.xml"/><Relationship Id="rId7" Type="http://schemas.openxmlformats.org/officeDocument/2006/relationships/hyperlink" Target="https://www.pickpik.com/teddy-soft-toy-bears-funny-teddy-bear-cute-57949" TargetMode="External"/><Relationship Id="rId12" Type="http://schemas.openxmlformats.org/officeDocument/2006/relationships/image" Target="../media/image70.pn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85.jpg"/><Relationship Id="rId11" Type="http://schemas.openxmlformats.org/officeDocument/2006/relationships/hyperlink" Target="https://creativecommons.org/licenses/by-nc-sa/3.0/" TargetMode="External"/><Relationship Id="rId5" Type="http://schemas.openxmlformats.org/officeDocument/2006/relationships/hyperlink" Target="http://www.pngall.com/winner-png" TargetMode="External"/><Relationship Id="rId15" Type="http://schemas.openxmlformats.org/officeDocument/2006/relationships/image" Target="../media/image46.png"/><Relationship Id="rId10" Type="http://schemas.openxmlformats.org/officeDocument/2006/relationships/hyperlink" Target="http://www.flickr.com/photos/cobalt/4178119581/" TargetMode="External"/><Relationship Id="rId4" Type="http://schemas.openxmlformats.org/officeDocument/2006/relationships/image" Target="../media/image84.png"/><Relationship Id="rId9" Type="http://schemas.openxmlformats.org/officeDocument/2006/relationships/image" Target="../media/image86.jpg"/><Relationship Id="rId14" Type="http://schemas.openxmlformats.org/officeDocument/2006/relationships/image" Target="../media/image99.png"/></Relationships>
</file>

<file path=ppt/slides/_rels/slide26.xml.rels><?xml version="1.0" encoding="UTF-8" standalone="yes"?>
<Relationships xmlns="http://schemas.openxmlformats.org/package/2006/relationships"><Relationship Id="rId8" Type="http://schemas.openxmlformats.org/officeDocument/2006/relationships/image" Target="../media/image87.jpg"/><Relationship Id="rId13" Type="http://schemas.openxmlformats.org/officeDocument/2006/relationships/slide" Target="slide3.xml"/><Relationship Id="rId3" Type="http://schemas.openxmlformats.org/officeDocument/2006/relationships/slideLayout" Target="../slideLayouts/slideLayout2.xml"/><Relationship Id="rId7" Type="http://schemas.openxmlformats.org/officeDocument/2006/relationships/hyperlink" Target="https://creativecommons.org/licenses/by-nc-sa/3.0/" TargetMode="External"/><Relationship Id="rId12" Type="http://schemas.openxmlformats.org/officeDocument/2006/relationships/image" Target="../media/image70.pn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hyperlink" Target="https://gadgetsin.com/angry-birds-plush-toys-available-for-preorder.htm" TargetMode="External"/><Relationship Id="rId11" Type="http://schemas.openxmlformats.org/officeDocument/2006/relationships/hyperlink" Target="http://www.serving-pink-lemonade.com/2014/03/quiet-book-games-part-4-memory-match.html" TargetMode="External"/><Relationship Id="rId5" Type="http://schemas.openxmlformats.org/officeDocument/2006/relationships/hyperlink" Target="http://www.pngall.com/winner-png" TargetMode="External"/><Relationship Id="rId15" Type="http://schemas.openxmlformats.org/officeDocument/2006/relationships/image" Target="../media/image46.png"/><Relationship Id="rId10" Type="http://schemas.openxmlformats.org/officeDocument/2006/relationships/image" Target="../media/image88.JPG"/><Relationship Id="rId4" Type="http://schemas.openxmlformats.org/officeDocument/2006/relationships/image" Target="../media/image84.png"/><Relationship Id="rId9" Type="http://schemas.openxmlformats.org/officeDocument/2006/relationships/hyperlink" Target="https://www.thelearningapps.com/birds-memory/" TargetMode="External"/><Relationship Id="rId14" Type="http://schemas.openxmlformats.org/officeDocument/2006/relationships/image" Target="../media/image75.png"/></Relationships>
</file>

<file path=ppt/slides/_rels/slide27.xml.rels><?xml version="1.0" encoding="UTF-8" standalone="yes"?>
<Relationships xmlns="http://schemas.openxmlformats.org/package/2006/relationships"><Relationship Id="rId8" Type="http://schemas.openxmlformats.org/officeDocument/2006/relationships/image" Target="../media/image89.JPG"/><Relationship Id="rId13" Type="http://schemas.openxmlformats.org/officeDocument/2006/relationships/image" Target="../media/image70.png"/><Relationship Id="rId3" Type="http://schemas.openxmlformats.org/officeDocument/2006/relationships/slideLayout" Target="../slideLayouts/slideLayout2.xml"/><Relationship Id="rId7" Type="http://schemas.openxmlformats.org/officeDocument/2006/relationships/hyperlink" Target="https://creativecommons.org/licenses/by-nd/3.0/" TargetMode="External"/><Relationship Id="rId12" Type="http://schemas.openxmlformats.org/officeDocument/2006/relationships/hyperlink" Target="https://creativecommons.org/licenses/by-nc-sa/3.0/" TargetMode="External"/><Relationship Id="rId2" Type="http://schemas.openxmlformats.org/officeDocument/2006/relationships/audio" Target="../media/media14.mp3"/><Relationship Id="rId16" Type="http://schemas.openxmlformats.org/officeDocument/2006/relationships/image" Target="../media/image46.png"/><Relationship Id="rId1" Type="http://schemas.microsoft.com/office/2007/relationships/media" Target="../media/media14.mp3"/><Relationship Id="rId6" Type="http://schemas.openxmlformats.org/officeDocument/2006/relationships/hyperlink" Target="http://jaxsaid.blogspot.com/2010/07/canada-day-in-surrey.html" TargetMode="External"/><Relationship Id="rId11" Type="http://schemas.openxmlformats.org/officeDocument/2006/relationships/hyperlink" Target="http://montenbaik.com/2012/02/tgif-92/" TargetMode="External"/><Relationship Id="rId5" Type="http://schemas.openxmlformats.org/officeDocument/2006/relationships/hyperlink" Target="http://www.pngall.com/winner-png" TargetMode="External"/><Relationship Id="rId15" Type="http://schemas.openxmlformats.org/officeDocument/2006/relationships/image" Target="../media/image79.png"/><Relationship Id="rId10" Type="http://schemas.openxmlformats.org/officeDocument/2006/relationships/image" Target="../media/image90.png"/><Relationship Id="rId4" Type="http://schemas.openxmlformats.org/officeDocument/2006/relationships/image" Target="../media/image84.png"/><Relationship Id="rId9" Type="http://schemas.openxmlformats.org/officeDocument/2006/relationships/hyperlink" Target="https://www.happyclicks.net/maze-games/10-duck-maze.php" TargetMode="External"/><Relationship Id="rId14" Type="http://schemas.openxmlformats.org/officeDocument/2006/relationships/slide" Target="slide3.xml"/></Relationships>
</file>

<file path=ppt/slides/_rels/slide28.xml.rels><?xml version="1.0" encoding="UTF-8" standalone="yes"?>
<Relationships xmlns="http://schemas.openxmlformats.org/package/2006/relationships"><Relationship Id="rId8" Type="http://schemas.openxmlformats.org/officeDocument/2006/relationships/hyperlink" Target="https://www.abcya.com/games/ten_basket" TargetMode="External"/><Relationship Id="rId13" Type="http://schemas.openxmlformats.org/officeDocument/2006/relationships/image" Target="../media/image70.png"/><Relationship Id="rId3" Type="http://schemas.openxmlformats.org/officeDocument/2006/relationships/slideLayout" Target="../slideLayouts/slideLayout2.xml"/><Relationship Id="rId7" Type="http://schemas.openxmlformats.org/officeDocument/2006/relationships/hyperlink" Target="https://commons.wikimedia.org/wiki/File:NEBL-Spalding-basket-ball.png" TargetMode="External"/><Relationship Id="rId12" Type="http://schemas.openxmlformats.org/officeDocument/2006/relationships/hyperlink" Target="https://creativecommons.org/licenses/by-sa/3.0/" TargetMode="External"/><Relationship Id="rId17" Type="http://schemas.openxmlformats.org/officeDocument/2006/relationships/image" Target="../media/image46.png"/><Relationship Id="rId2" Type="http://schemas.openxmlformats.org/officeDocument/2006/relationships/audio" Target="../media/media14.mp3"/><Relationship Id="rId16" Type="http://schemas.openxmlformats.org/officeDocument/2006/relationships/hyperlink" Target="https://creativecommons.org/licenses/by-nc/3.0/" TargetMode="External"/><Relationship Id="rId1" Type="http://schemas.microsoft.com/office/2007/relationships/media" Target="../media/media14.mp3"/><Relationship Id="rId6" Type="http://schemas.openxmlformats.org/officeDocument/2006/relationships/image" Target="../media/image92.png"/><Relationship Id="rId11" Type="http://schemas.openxmlformats.org/officeDocument/2006/relationships/hyperlink" Target="https://creativecommons.org/licenses/by/3.0/" TargetMode="External"/><Relationship Id="rId5" Type="http://schemas.openxmlformats.org/officeDocument/2006/relationships/hyperlink" Target="http://www.pngall.com/winner-png" TargetMode="External"/><Relationship Id="rId15" Type="http://schemas.openxmlformats.org/officeDocument/2006/relationships/image" Target="../media/image83.png"/><Relationship Id="rId10" Type="http://schemas.openxmlformats.org/officeDocument/2006/relationships/hyperlink" Target="http://bestandworstever.blogspot.com/2013/08/carnival-basketball-hoop.html" TargetMode="External"/><Relationship Id="rId4" Type="http://schemas.openxmlformats.org/officeDocument/2006/relationships/image" Target="../media/image84.png"/><Relationship Id="rId9" Type="http://schemas.openxmlformats.org/officeDocument/2006/relationships/image" Target="../media/image93.jpg"/><Relationship Id="rId14" Type="http://schemas.openxmlformats.org/officeDocument/2006/relationships/slide" Target="slide3.xml"/></Relationships>
</file>

<file path=ppt/slides/_rels/slide2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hyperlink" Target="https://wheelofnames.com/zm2-rtn" TargetMode="External"/><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slide" Target="slide3.xml"/><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13" Type="http://schemas.openxmlformats.org/officeDocument/2006/relationships/slide" Target="slide24.xml"/><Relationship Id="rId18" Type="http://schemas.openxmlformats.org/officeDocument/2006/relationships/image" Target="../media/image8.png"/><Relationship Id="rId26" Type="http://schemas.openxmlformats.org/officeDocument/2006/relationships/image" Target="../media/image100.png"/><Relationship Id="rId39" Type="http://schemas.openxmlformats.org/officeDocument/2006/relationships/slide" Target="slide14.xml"/><Relationship Id="rId21" Type="http://schemas.openxmlformats.org/officeDocument/2006/relationships/image" Target="../media/image9.png"/><Relationship Id="rId34" Type="http://schemas.openxmlformats.org/officeDocument/2006/relationships/slide" Target="slide15.xml"/><Relationship Id="rId42" Type="http://schemas.openxmlformats.org/officeDocument/2006/relationships/slide" Target="slide4.xml"/><Relationship Id="rId47" Type="http://schemas.openxmlformats.org/officeDocument/2006/relationships/hyperlink" Target="http://www.flickr.com/photos/tauntingpanda/3561698/" TargetMode="External"/><Relationship Id="rId50" Type="http://schemas.openxmlformats.org/officeDocument/2006/relationships/slide" Target="slide25.xml"/><Relationship Id="rId55" Type="http://schemas.openxmlformats.org/officeDocument/2006/relationships/image" Target="../media/image20.png"/><Relationship Id="rId63" Type="http://schemas.openxmlformats.org/officeDocument/2006/relationships/image" Target="../media/image220.png"/><Relationship Id="rId7" Type="http://schemas.openxmlformats.org/officeDocument/2006/relationships/image" Target="../media/image4.png"/><Relationship Id="rId2" Type="http://schemas.openxmlformats.org/officeDocument/2006/relationships/image" Target="../media/image2.jpg"/><Relationship Id="rId16" Type="http://schemas.openxmlformats.org/officeDocument/2006/relationships/slide" Target="slide5.xml"/><Relationship Id="rId29" Type="http://schemas.openxmlformats.org/officeDocument/2006/relationships/image" Target="../media/image110.png"/><Relationship Id="rId11" Type="http://schemas.openxmlformats.org/officeDocument/2006/relationships/image" Target="../media/image51.png"/><Relationship Id="rId24" Type="http://schemas.openxmlformats.org/officeDocument/2006/relationships/image" Target="../media/image10.png"/><Relationship Id="rId32" Type="http://schemas.openxmlformats.org/officeDocument/2006/relationships/image" Target="../media/image120.png"/><Relationship Id="rId37" Type="http://schemas.openxmlformats.org/officeDocument/2006/relationships/hyperlink" Target="https://pixabay.com/en/pass-ticket-admit-stub-voucher-304656/" TargetMode="External"/><Relationship Id="rId40" Type="http://schemas.openxmlformats.org/officeDocument/2006/relationships/image" Target="../media/image150.png"/><Relationship Id="rId45" Type="http://schemas.openxmlformats.org/officeDocument/2006/relationships/slide" Target="slide18.xml"/><Relationship Id="rId53" Type="http://schemas.openxmlformats.org/officeDocument/2006/relationships/slide" Target="slide26.xml"/><Relationship Id="rId58" Type="http://schemas.openxmlformats.org/officeDocument/2006/relationships/image" Target="../media/image21.png"/><Relationship Id="rId5" Type="http://schemas.openxmlformats.org/officeDocument/2006/relationships/image" Target="../media/image3.png"/><Relationship Id="rId61" Type="http://schemas.openxmlformats.org/officeDocument/2006/relationships/image" Target="../media/image22.png"/><Relationship Id="rId19" Type="http://schemas.openxmlformats.org/officeDocument/2006/relationships/slide" Target="slide21.xml"/><Relationship Id="rId14" Type="http://schemas.openxmlformats.org/officeDocument/2006/relationships/image" Target="../media/image60.png"/><Relationship Id="rId22" Type="http://schemas.openxmlformats.org/officeDocument/2006/relationships/slide" Target="slide22.xml"/><Relationship Id="rId27" Type="http://schemas.openxmlformats.org/officeDocument/2006/relationships/image" Target="../media/image11.png"/><Relationship Id="rId30" Type="http://schemas.openxmlformats.org/officeDocument/2006/relationships/image" Target="../media/image12.png"/><Relationship Id="rId35" Type="http://schemas.openxmlformats.org/officeDocument/2006/relationships/image" Target="../media/image130.png"/><Relationship Id="rId43" Type="http://schemas.openxmlformats.org/officeDocument/2006/relationships/image" Target="../media/image160.png"/><Relationship Id="rId48" Type="http://schemas.openxmlformats.org/officeDocument/2006/relationships/hyperlink" Target="https://creativecommons.org/licenses/by/3.0/" TargetMode="External"/><Relationship Id="rId56" Type="http://schemas.openxmlformats.org/officeDocument/2006/relationships/slide" Target="slide27.xml"/><Relationship Id="rId8" Type="http://schemas.openxmlformats.org/officeDocument/2006/relationships/slide" Target="slide20.xml"/><Relationship Id="rId51" Type="http://schemas.openxmlformats.org/officeDocument/2006/relationships/image" Target="../media/image180.png"/><Relationship Id="rId3" Type="http://schemas.openxmlformats.org/officeDocument/2006/relationships/hyperlink" Target="https://commons.wikimedia.org/wiki/File:IndianaStateFairMidway.jpg" TargetMode="External"/><Relationship Id="rId12" Type="http://schemas.openxmlformats.org/officeDocument/2006/relationships/image" Target="../media/image6.png"/><Relationship Id="rId17" Type="http://schemas.openxmlformats.org/officeDocument/2006/relationships/image" Target="../media/image72.png"/><Relationship Id="rId25" Type="http://schemas.openxmlformats.org/officeDocument/2006/relationships/slide" Target="slide17.xml"/><Relationship Id="rId33" Type="http://schemas.openxmlformats.org/officeDocument/2006/relationships/image" Target="../media/image13.png"/><Relationship Id="rId38" Type="http://schemas.openxmlformats.org/officeDocument/2006/relationships/image" Target="../media/image15.png"/><Relationship Id="rId46" Type="http://schemas.openxmlformats.org/officeDocument/2006/relationships/image" Target="../media/image170.png"/><Relationship Id="rId59" Type="http://schemas.openxmlformats.org/officeDocument/2006/relationships/slide" Target="slide28.xml"/><Relationship Id="rId20" Type="http://schemas.openxmlformats.org/officeDocument/2006/relationships/image" Target="../media/image80.png"/><Relationship Id="rId41" Type="http://schemas.openxmlformats.org/officeDocument/2006/relationships/image" Target="../media/image16.png"/><Relationship Id="rId54" Type="http://schemas.openxmlformats.org/officeDocument/2006/relationships/image" Target="../media/image190.png"/><Relationship Id="rId62" Type="http://schemas.openxmlformats.org/officeDocument/2006/relationships/slide" Target="slide29.xml"/><Relationship Id="rId1" Type="http://schemas.openxmlformats.org/officeDocument/2006/relationships/slideLayout" Target="../slideLayouts/slideLayout2.xml"/><Relationship Id="rId15" Type="http://schemas.openxmlformats.org/officeDocument/2006/relationships/image" Target="../media/image7.png"/><Relationship Id="rId23" Type="http://schemas.openxmlformats.org/officeDocument/2006/relationships/image" Target="../media/image93.png"/><Relationship Id="rId28" Type="http://schemas.openxmlformats.org/officeDocument/2006/relationships/slide" Target="slide19.xml"/><Relationship Id="rId36" Type="http://schemas.openxmlformats.org/officeDocument/2006/relationships/image" Target="../media/image14.png"/><Relationship Id="rId49" Type="http://schemas.openxmlformats.org/officeDocument/2006/relationships/image" Target="../media/image18.png"/><Relationship Id="rId57" Type="http://schemas.openxmlformats.org/officeDocument/2006/relationships/image" Target="../media/image200.png"/><Relationship Id="rId10" Type="http://schemas.openxmlformats.org/officeDocument/2006/relationships/slide" Target="slide23.xml"/><Relationship Id="rId31" Type="http://schemas.openxmlformats.org/officeDocument/2006/relationships/slide" Target="slide16.xml"/><Relationship Id="rId44" Type="http://schemas.openxmlformats.org/officeDocument/2006/relationships/image" Target="../media/image17.png"/><Relationship Id="rId52" Type="http://schemas.openxmlformats.org/officeDocument/2006/relationships/image" Target="../media/image19.png"/><Relationship Id="rId60" Type="http://schemas.openxmlformats.org/officeDocument/2006/relationships/image" Target="../media/image210.png"/><Relationship Id="rId4" Type="http://schemas.openxmlformats.org/officeDocument/2006/relationships/hyperlink" Target="https://creativecommons.org/licenses/by-sa/3.0/" TargetMode="External"/><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13" Type="http://schemas.openxmlformats.org/officeDocument/2006/relationships/image" Target="../media/image26.png"/><Relationship Id="rId18" Type="http://schemas.openxmlformats.org/officeDocument/2006/relationships/image" Target="../media/image270.png"/><Relationship Id="rId26" Type="http://schemas.openxmlformats.org/officeDocument/2006/relationships/slide" Target="slide23.xml"/><Relationship Id="rId3" Type="http://schemas.openxmlformats.org/officeDocument/2006/relationships/hyperlink" Target="https://pixabay.com/en/pass-ticket-admit-stub-voucher-304656/" TargetMode="External"/><Relationship Id="rId21" Type="http://schemas.openxmlformats.org/officeDocument/2006/relationships/image" Target="../media/image280.png"/><Relationship Id="rId34" Type="http://schemas.openxmlformats.org/officeDocument/2006/relationships/image" Target="../media/image33.jpg"/><Relationship Id="rId7" Type="http://schemas.openxmlformats.org/officeDocument/2006/relationships/image" Target="../media/image24.png"/><Relationship Id="rId12" Type="http://schemas.openxmlformats.org/officeDocument/2006/relationships/image" Target="../media/image250.png"/><Relationship Id="rId17" Type="http://schemas.openxmlformats.org/officeDocument/2006/relationships/slide" Target="slide21.xml"/><Relationship Id="rId25" Type="http://schemas.openxmlformats.org/officeDocument/2006/relationships/image" Target="../media/image30.png"/><Relationship Id="rId33" Type="http://schemas.openxmlformats.org/officeDocument/2006/relationships/image" Target="../media/image320.png"/><Relationship Id="rId2" Type="http://schemas.openxmlformats.org/officeDocument/2006/relationships/image" Target="../media/image14.png"/><Relationship Id="rId16" Type="http://schemas.openxmlformats.org/officeDocument/2006/relationships/image" Target="../media/image27.png"/><Relationship Id="rId20" Type="http://schemas.openxmlformats.org/officeDocument/2006/relationships/slide" Target="slide20.xml"/><Relationship Id="rId29" Type="http://schemas.openxmlformats.org/officeDocument/2006/relationships/slide" Target="slide22.xml"/><Relationship Id="rId1" Type="http://schemas.openxmlformats.org/officeDocument/2006/relationships/slideLayout" Target="../slideLayouts/slideLayout5.xml"/><Relationship Id="rId6" Type="http://schemas.openxmlformats.org/officeDocument/2006/relationships/image" Target="../media/image230.png"/><Relationship Id="rId11" Type="http://schemas.openxmlformats.org/officeDocument/2006/relationships/slide" Target="slide17.xml"/><Relationship Id="rId24" Type="http://schemas.openxmlformats.org/officeDocument/2006/relationships/image" Target="../media/image290.png"/><Relationship Id="rId32" Type="http://schemas.openxmlformats.org/officeDocument/2006/relationships/slide" Target="slide18.xml"/><Relationship Id="rId5" Type="http://schemas.openxmlformats.org/officeDocument/2006/relationships/slide" Target="slide16.xml"/><Relationship Id="rId15" Type="http://schemas.openxmlformats.org/officeDocument/2006/relationships/image" Target="../media/image260.png"/><Relationship Id="rId23" Type="http://schemas.openxmlformats.org/officeDocument/2006/relationships/slide" Target="slide24.xml"/><Relationship Id="rId28" Type="http://schemas.openxmlformats.org/officeDocument/2006/relationships/image" Target="../media/image31.png"/><Relationship Id="rId10" Type="http://schemas.openxmlformats.org/officeDocument/2006/relationships/image" Target="../media/image25.png"/><Relationship Id="rId19" Type="http://schemas.openxmlformats.org/officeDocument/2006/relationships/image" Target="../media/image28.png"/><Relationship Id="rId31" Type="http://schemas.openxmlformats.org/officeDocument/2006/relationships/image" Target="../media/image32.png"/><Relationship Id="rId4" Type="http://schemas.openxmlformats.org/officeDocument/2006/relationships/image" Target="../media/image23.png"/><Relationship Id="rId9" Type="http://schemas.openxmlformats.org/officeDocument/2006/relationships/image" Target="../media/image240.png"/><Relationship Id="rId14" Type="http://schemas.openxmlformats.org/officeDocument/2006/relationships/slide" Target="slide19.xml"/><Relationship Id="rId22" Type="http://schemas.openxmlformats.org/officeDocument/2006/relationships/image" Target="../media/image29.png"/><Relationship Id="rId27" Type="http://schemas.openxmlformats.org/officeDocument/2006/relationships/image" Target="../media/image300.png"/><Relationship Id="rId30" Type="http://schemas.openxmlformats.org/officeDocument/2006/relationships/image" Target="../media/image310.png"/><Relationship Id="rId35" Type="http://schemas.openxmlformats.org/officeDocument/2006/relationships/hyperlink" Target="https://www.publicdomainpictures.net/view-image.php?image=172264&amp;picture=&amp;jazyk=CN" TargetMode="External"/><Relationship Id="rId8" Type="http://schemas.openxmlformats.org/officeDocument/2006/relationships/slide" Target="slide15.xml"/></Relationships>
</file>

<file path=ppt/slides/_rels/slide5.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370.png"/><Relationship Id="rId18" Type="http://schemas.openxmlformats.org/officeDocument/2006/relationships/slide" Target="slide13.xml"/><Relationship Id="rId26" Type="http://schemas.openxmlformats.org/officeDocument/2006/relationships/image" Target="../media/image42.png"/><Relationship Id="rId3" Type="http://schemas.openxmlformats.org/officeDocument/2006/relationships/hyperlink" Target="http://caseofthetinycloset.blogspot.com/2013/08/to-carnival.html" TargetMode="External"/><Relationship Id="rId21" Type="http://schemas.openxmlformats.org/officeDocument/2006/relationships/slide" Target="slide12.xml"/><Relationship Id="rId7" Type="http://schemas.openxmlformats.org/officeDocument/2006/relationships/image" Target="../media/image350.png"/><Relationship Id="rId12" Type="http://schemas.openxmlformats.org/officeDocument/2006/relationships/slide" Target="slide11.xml"/><Relationship Id="rId17" Type="http://schemas.openxmlformats.org/officeDocument/2006/relationships/image" Target="../media/image39.png"/><Relationship Id="rId25" Type="http://schemas.openxmlformats.org/officeDocument/2006/relationships/image" Target="../media/image410.png"/><Relationship Id="rId2" Type="http://schemas.openxmlformats.org/officeDocument/2006/relationships/image" Target="../media/image34.jpg"/><Relationship Id="rId16" Type="http://schemas.openxmlformats.org/officeDocument/2006/relationships/image" Target="../media/image380.png"/><Relationship Id="rId20" Type="http://schemas.openxmlformats.org/officeDocument/2006/relationships/image" Target="../media/image40.png"/><Relationship Id="rId29"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slide" Target="slide9.xml"/><Relationship Id="rId11" Type="http://schemas.openxmlformats.org/officeDocument/2006/relationships/image" Target="../media/image37.png"/><Relationship Id="rId24" Type="http://schemas.openxmlformats.org/officeDocument/2006/relationships/slide" Target="slide8.xml"/><Relationship Id="rId5" Type="http://schemas.openxmlformats.org/officeDocument/2006/relationships/image" Target="../media/image35.png"/><Relationship Id="rId15" Type="http://schemas.openxmlformats.org/officeDocument/2006/relationships/slide" Target="slide7.xml"/><Relationship Id="rId23" Type="http://schemas.openxmlformats.org/officeDocument/2006/relationships/image" Target="../media/image41.png"/><Relationship Id="rId28" Type="http://schemas.openxmlformats.org/officeDocument/2006/relationships/image" Target="../media/image420.png"/><Relationship Id="rId10" Type="http://schemas.openxmlformats.org/officeDocument/2006/relationships/image" Target="../media/image360.png"/><Relationship Id="rId19" Type="http://schemas.openxmlformats.org/officeDocument/2006/relationships/image" Target="../media/image390.png"/><Relationship Id="rId31" Type="http://schemas.openxmlformats.org/officeDocument/2006/relationships/image" Target="../media/image430.png"/><Relationship Id="rId4" Type="http://schemas.openxmlformats.org/officeDocument/2006/relationships/hyperlink" Target="https://creativecommons.org/licenses/by-nc-nd/3.0/" TargetMode="External"/><Relationship Id="rId9" Type="http://schemas.openxmlformats.org/officeDocument/2006/relationships/slide" Target="slide10.xml"/><Relationship Id="rId14" Type="http://schemas.openxmlformats.org/officeDocument/2006/relationships/image" Target="../media/image38.png"/><Relationship Id="rId22" Type="http://schemas.openxmlformats.org/officeDocument/2006/relationships/image" Target="../media/image400.png"/><Relationship Id="rId27" Type="http://schemas.openxmlformats.org/officeDocument/2006/relationships/slide" Target="slide6.xml"/><Relationship Id="rId30" Type="http://schemas.openxmlformats.org/officeDocument/2006/relationships/slide" Target="slide3.xml"/></Relationships>
</file>

<file path=ppt/slides/_rels/slide6.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slideLayout" Target="../slideLayouts/slideLayout2.xml"/><Relationship Id="rId7" Type="http://schemas.openxmlformats.org/officeDocument/2006/relationships/image" Target="../media/image4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hyperlink" Target="https://creativecommons.org/licenses/by-sa/3.0/" TargetMode="External"/><Relationship Id="rId5" Type="http://schemas.openxmlformats.org/officeDocument/2006/relationships/hyperlink" Target="http://lifehacks.stackexchange.com/questions/1696/how-can-i-stop-my-straw-rising" TargetMode="External"/><Relationship Id="rId10" Type="http://schemas.openxmlformats.org/officeDocument/2006/relationships/image" Target="../media/image46.png"/><Relationship Id="rId4" Type="http://schemas.openxmlformats.org/officeDocument/2006/relationships/image" Target="../media/image44.jpg"/><Relationship Id="rId9" Type="http://schemas.openxmlformats.org/officeDocument/2006/relationships/image" Target="../media/image450.png"/></Relationships>
</file>

<file path=ppt/slides/_rels/slide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slideLayout" Target="../slideLayouts/slideLayout2.xml"/><Relationship Id="rId7" Type="http://schemas.openxmlformats.org/officeDocument/2006/relationships/hyperlink" Target="https://media3.giphy.com/media/3oEjHGIMl0qrDHamqs/200.gif" TargetMode="External"/><Relationship Id="rId12" Type="http://schemas.openxmlformats.org/officeDocument/2006/relationships/image" Target="../media/image4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hyperlink" Target="https://creativecommons.org/licenses/by/3.0/" TargetMode="External"/><Relationship Id="rId11" Type="http://schemas.openxmlformats.org/officeDocument/2006/relationships/image" Target="../media/image49.gif"/><Relationship Id="rId5" Type="http://schemas.openxmlformats.org/officeDocument/2006/relationships/hyperlink" Target="http://www.foodista.com/blog/2015/06/29/best-ever-summertime-finger-foods" TargetMode="External"/><Relationship Id="rId10" Type="http://schemas.openxmlformats.org/officeDocument/2006/relationships/image" Target="../media/image47.png"/><Relationship Id="rId4" Type="http://schemas.openxmlformats.org/officeDocument/2006/relationships/image" Target="../media/image47.jpg"/><Relationship Id="rId9" Type="http://schemas.openxmlformats.org/officeDocument/2006/relationships/slide" Target="slide3.xml"/></Relationships>
</file>

<file path=ppt/slides/_rels/slide8.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slideLayout" Target="../slideLayouts/slideLayout2.xml"/><Relationship Id="rId7" Type="http://schemas.openxmlformats.org/officeDocument/2006/relationships/image" Target="../media/image48.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hyperlink" Target="https://creativecommons.org/licenses/by-sa/3.0/" TargetMode="External"/><Relationship Id="rId11" Type="http://schemas.openxmlformats.org/officeDocument/2006/relationships/image" Target="../media/image46.png"/><Relationship Id="rId5" Type="http://schemas.openxmlformats.org/officeDocument/2006/relationships/hyperlink" Target="http://en.wikipedia.org/wiki/File:Funnel_cake_20040821_172200_1.1655x1275.jpg" TargetMode="External"/><Relationship Id="rId10" Type="http://schemas.openxmlformats.org/officeDocument/2006/relationships/image" Target="../media/image51.gif"/><Relationship Id="rId4" Type="http://schemas.openxmlformats.org/officeDocument/2006/relationships/image" Target="../media/image50.jpg"/><Relationship Id="rId9" Type="http://schemas.openxmlformats.org/officeDocument/2006/relationships/image" Target="../media/image50.png"/></Relationships>
</file>

<file path=ppt/slides/_rels/slide9.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slideLayout" Target="../slideLayouts/slideLayout2.xml"/><Relationship Id="rId7" Type="http://schemas.openxmlformats.org/officeDocument/2006/relationships/image" Target="../media/image48.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hyperlink" Target="https://creativecommons.org/licenses/by/3.0/" TargetMode="External"/><Relationship Id="rId11" Type="http://schemas.openxmlformats.org/officeDocument/2006/relationships/image" Target="../media/image46.png"/><Relationship Id="rId5" Type="http://schemas.openxmlformats.org/officeDocument/2006/relationships/hyperlink" Target="https://www.flickr.com/photos/lafoodie/20610362558" TargetMode="External"/><Relationship Id="rId10" Type="http://schemas.openxmlformats.org/officeDocument/2006/relationships/image" Target="../media/image53.gif"/><Relationship Id="rId4" Type="http://schemas.openxmlformats.org/officeDocument/2006/relationships/image" Target="../media/image52.jpg"/><Relationship Id="rId9"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48491-A28E-48E6-BEA2-D80C0ACF1609}"/>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14F4A5D8-44EC-466F-B432-2F2C4CDF4EAA}"/>
              </a:ext>
            </a:extLst>
          </p:cNvPr>
          <p:cNvSpPr>
            <a:spLocks noGrp="1"/>
          </p:cNvSpPr>
          <p:nvPr>
            <p:ph type="subTitle" idx="1"/>
          </p:nvPr>
        </p:nvSpPr>
        <p:spPr>
          <a:xfrm>
            <a:off x="1452880" y="5411013"/>
            <a:ext cx="9144000" cy="1655762"/>
          </a:xfrm>
        </p:spPr>
        <p:txBody>
          <a:bodyPr/>
          <a:lstStyle/>
          <a:p>
            <a:r>
              <a:rPr lang="en-US" dirty="0"/>
              <a:t>Created by Kim Wiggins, OTR/L</a:t>
            </a:r>
          </a:p>
          <a:p>
            <a:r>
              <a:rPr lang="en-US" dirty="0">
                <a:hlinkClick r:id="rId2"/>
              </a:rPr>
              <a:t>www.OTKimWiggins.com</a:t>
            </a:r>
            <a:r>
              <a:rPr lang="en-US" dirty="0"/>
              <a:t> </a:t>
            </a:r>
          </a:p>
        </p:txBody>
      </p:sp>
      <p:pic>
        <p:nvPicPr>
          <p:cNvPr id="5" name="Picture 4">
            <a:extLst>
              <a:ext uri="{FF2B5EF4-FFF2-40B4-BE49-F238E27FC236}">
                <a16:creationId xmlns:a16="http://schemas.microsoft.com/office/drawing/2014/main" id="{D2B6AC53-59A4-4043-908A-3E1F7B4DFA19}"/>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781585" y="619106"/>
            <a:ext cx="8815295" cy="4153360"/>
          </a:xfrm>
          <a:prstGeom prst="rect">
            <a:avLst/>
          </a:prstGeom>
        </p:spPr>
      </p:pic>
      <p:sp>
        <p:nvSpPr>
          <p:cNvPr id="6" name="TextBox 5">
            <a:extLst>
              <a:ext uri="{FF2B5EF4-FFF2-40B4-BE49-F238E27FC236}">
                <a16:creationId xmlns:a16="http://schemas.microsoft.com/office/drawing/2014/main" id="{A6D43979-6E41-40DF-8C22-2C64F4688252}"/>
              </a:ext>
            </a:extLst>
          </p:cNvPr>
          <p:cNvSpPr txBox="1"/>
          <p:nvPr/>
        </p:nvSpPr>
        <p:spPr>
          <a:xfrm>
            <a:off x="85541" y="6627168"/>
            <a:ext cx="7540113" cy="230832"/>
          </a:xfrm>
          <a:prstGeom prst="rect">
            <a:avLst/>
          </a:prstGeom>
          <a:noFill/>
        </p:spPr>
        <p:txBody>
          <a:bodyPr wrap="square" rtlCol="0">
            <a:spAutoFit/>
          </a:bodyPr>
          <a:lstStyle/>
          <a:p>
            <a:r>
              <a:rPr lang="en-US" sz="900" dirty="0">
                <a:hlinkClick r:id="rId4" tooltip="http://www.duskyillusions.com/10-songs-i-love/keep-calm-and-love-music-301/"/>
              </a:rPr>
              <a:t>This Photo</a:t>
            </a:r>
            <a:r>
              <a:rPr lang="en-US" sz="900" dirty="0"/>
              <a:t> by Unknown Author is licensed under </a:t>
            </a:r>
            <a:r>
              <a:rPr lang="en-US" sz="900" dirty="0">
                <a:hlinkClick r:id="rId5" tooltip="https://creativecommons.org/licenses/by-nc-nd/3.0/"/>
              </a:rPr>
              <a:t>CC BY-NC-ND</a:t>
            </a:r>
            <a:endParaRPr lang="en-US" sz="900" dirty="0"/>
          </a:p>
        </p:txBody>
      </p:sp>
    </p:spTree>
    <p:extLst>
      <p:ext uri="{BB962C8B-B14F-4D97-AF65-F5344CB8AC3E}">
        <p14:creationId xmlns:p14="http://schemas.microsoft.com/office/powerpoint/2010/main" val="38263074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920E2-100C-4DAE-BA9B-AD5993840ED0}"/>
              </a:ext>
            </a:extLst>
          </p:cNvPr>
          <p:cNvSpPr>
            <a:spLocks noGrp="1"/>
          </p:cNvSpPr>
          <p:nvPr>
            <p:ph type="title"/>
          </p:nvPr>
        </p:nvSpPr>
        <p:spPr>
          <a:xfrm>
            <a:off x="279400" y="893445"/>
            <a:ext cx="10515600" cy="1325563"/>
          </a:xfrm>
        </p:spPr>
        <p:txBody>
          <a:bodyPr/>
          <a:lstStyle/>
          <a:p>
            <a:r>
              <a:rPr lang="en-US" b="1" dirty="0"/>
              <a:t>$   Pay   $ </a:t>
            </a:r>
            <a:br>
              <a:rPr lang="en-US" b="1" dirty="0"/>
            </a:br>
            <a:r>
              <a:rPr lang="en-US" b="1" dirty="0"/>
              <a:t>Create a popcorn craft.</a:t>
            </a:r>
          </a:p>
        </p:txBody>
      </p:sp>
      <p:pic>
        <p:nvPicPr>
          <p:cNvPr id="5" name="Content Placeholder 4">
            <a:extLst>
              <a:ext uri="{FF2B5EF4-FFF2-40B4-BE49-F238E27FC236}">
                <a16:creationId xmlns:a16="http://schemas.microsoft.com/office/drawing/2014/main" id="{D362C668-D8DD-459D-A919-072D689CEB91}"/>
              </a:ext>
            </a:extLst>
          </p:cNvPr>
          <p:cNvPicPr>
            <a:picLocks noGrp="1" noChangeAspect="1"/>
          </p:cNvPicPr>
          <p:nvPr>
            <p:ph idx="1"/>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086353" y="135915"/>
            <a:ext cx="5477040" cy="6586170"/>
          </a:xfrm>
        </p:spPr>
      </p:pic>
      <mc:AlternateContent xmlns:mc="http://schemas.openxmlformats.org/markup-compatibility/2006" xmlns:pslz="http://schemas.microsoft.com/office/powerpoint/2016/slidezoom">
        <mc:Choice Requires="pslz">
          <p:graphicFrame>
            <p:nvGraphicFramePr>
              <p:cNvPr id="8" name="Slide Zoom 7">
                <a:extLst>
                  <a:ext uri="{FF2B5EF4-FFF2-40B4-BE49-F238E27FC236}">
                    <a16:creationId xmlns:a16="http://schemas.microsoft.com/office/drawing/2014/main" id="{5E1010AC-6C2D-4092-8E75-00413C5D0024}"/>
                  </a:ext>
                </a:extLst>
              </p:cNvPr>
              <p:cNvGraphicFramePr>
                <a:graphicFrameLocks noChangeAspect="1"/>
              </p:cNvGraphicFramePr>
              <p:nvPr>
                <p:extLst>
                  <p:ext uri="{D42A27DB-BD31-4B8C-83A1-F6EECF244321}">
                    <p14:modId xmlns:p14="http://schemas.microsoft.com/office/powerpoint/2010/main" val="863796125"/>
                  </p:ext>
                </p:extLst>
              </p:nvPr>
            </p:nvGraphicFramePr>
            <p:xfrm>
              <a:off x="279400" y="5501640"/>
              <a:ext cx="1117600" cy="628650"/>
            </p:xfrm>
            <a:graphic>
              <a:graphicData uri="http://schemas.microsoft.com/office/powerpoint/2016/slidezoom">
                <pslz:sldZm>
                  <pslz:sldZmObj sldId="258" cId="3218623857">
                    <pslz:zmPr id="{1DB49BA9-BDAF-42CC-A940-941CE01F8A8D}" returnToParent="0" transitionDur="1000">
                      <p166:blipFill xmlns:p166="http://schemas.microsoft.com/office/powerpoint/2016/6/main">
                        <a:blip r:embed="rId6"/>
                        <a:stretch>
                          <a:fillRect/>
                        </a:stretch>
                      </p166:blipFill>
                      <p166:spPr xmlns:p166="http://schemas.microsoft.com/office/powerpoint/2016/6/main">
                        <a:xfrm>
                          <a:off x="0" y="0"/>
                          <a:ext cx="1117600" cy="628650"/>
                        </a:xfrm>
                        <a:prstGeom prst="rect">
                          <a:avLst/>
                        </a:prstGeom>
                        <a:ln w="3175">
                          <a:solidFill>
                            <a:prstClr val="ltGray"/>
                          </a:solidFill>
                        </a:ln>
                      </p166:spPr>
                    </pslz:zmPr>
                  </pslz:sldZmObj>
                </pslz:sldZm>
              </a:graphicData>
            </a:graphic>
          </p:graphicFrame>
        </mc:Choice>
        <mc:Fallback xmlns="">
          <p:pic>
            <p:nvPicPr>
              <p:cNvPr id="8" name="Slide Zoom 7">
                <a:hlinkClick r:id="rId7" action="ppaction://hlinksldjump"/>
                <a:extLst>
                  <a:ext uri="{FF2B5EF4-FFF2-40B4-BE49-F238E27FC236}">
                    <a16:creationId xmlns:a16="http://schemas.microsoft.com/office/drawing/2014/main" id="{5E1010AC-6C2D-4092-8E75-00413C5D0024}"/>
                  </a:ext>
                </a:extLst>
              </p:cNvPr>
              <p:cNvPicPr>
                <a:picLocks noGrp="1" noRot="1" noChangeAspect="1" noMove="1" noResize="1" noEditPoints="1" noAdjustHandles="1" noChangeArrowheads="1" noChangeShapeType="1"/>
              </p:cNvPicPr>
              <p:nvPr/>
            </p:nvPicPr>
            <p:blipFill>
              <a:blip r:embed="rId8"/>
              <a:stretch>
                <a:fillRect/>
              </a:stretch>
            </p:blipFill>
            <p:spPr>
              <a:xfrm>
                <a:off x="279400" y="5501640"/>
                <a:ext cx="1117600" cy="628650"/>
              </a:xfrm>
              <a:prstGeom prst="rect">
                <a:avLst/>
              </a:prstGeom>
              <a:ln w="3175">
                <a:solidFill>
                  <a:prstClr val="ltGray"/>
                </a:solidFill>
              </a:ln>
            </p:spPr>
          </p:pic>
        </mc:Fallback>
      </mc:AlternateContent>
      <p:sp>
        <p:nvSpPr>
          <p:cNvPr id="10" name="TextBox 9">
            <a:extLst>
              <a:ext uri="{FF2B5EF4-FFF2-40B4-BE49-F238E27FC236}">
                <a16:creationId xmlns:a16="http://schemas.microsoft.com/office/drawing/2014/main" id="{F5FC20D2-9CCE-401A-AC5C-B5C0655AAFA3}"/>
              </a:ext>
            </a:extLst>
          </p:cNvPr>
          <p:cNvSpPr txBox="1"/>
          <p:nvPr/>
        </p:nvSpPr>
        <p:spPr>
          <a:xfrm>
            <a:off x="0" y="32544"/>
            <a:ext cx="2290713" cy="523220"/>
          </a:xfrm>
          <a:prstGeom prst="rect">
            <a:avLst/>
          </a:prstGeom>
          <a:solidFill>
            <a:schemeClr val="accent2"/>
          </a:solidFill>
        </p:spPr>
        <p:txBody>
          <a:bodyPr wrap="square" rtlCol="0">
            <a:spAutoFit/>
          </a:bodyPr>
          <a:lstStyle/>
          <a:p>
            <a:r>
              <a:rPr lang="en-US" sz="2800" dirty="0">
                <a:solidFill>
                  <a:schemeClr val="bg1"/>
                </a:solidFill>
              </a:rPr>
              <a:t>Popcorn</a:t>
            </a:r>
          </a:p>
        </p:txBody>
      </p:sp>
      <p:pic>
        <p:nvPicPr>
          <p:cNvPr id="5122" name="Picture 2" descr="Hungry Jason Clarke GIF by Originals - Find &amp; Share on GIPHY">
            <a:extLst>
              <a:ext uri="{FF2B5EF4-FFF2-40B4-BE49-F238E27FC236}">
                <a16:creationId xmlns:a16="http://schemas.microsoft.com/office/drawing/2014/main" id="{150A44BC-E457-41C6-A44F-195DF7ABF685}"/>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2032961" y="2395959"/>
            <a:ext cx="4369767" cy="3277325"/>
          </a:xfrm>
          <a:prstGeom prst="rect">
            <a:avLst/>
          </a:prstGeom>
          <a:noFill/>
          <a:extLst>
            <a:ext uri="{909E8E84-426E-40DD-AFC4-6F175D3DCCD1}">
              <a14:hiddenFill xmlns:a14="http://schemas.microsoft.com/office/drawing/2010/main">
                <a:solidFill>
                  <a:srgbClr val="FFFFFF"/>
                </a:solidFill>
              </a14:hiddenFill>
            </a:ext>
          </a:extLst>
        </p:spPr>
      </p:pic>
      <p:pic>
        <p:nvPicPr>
          <p:cNvPr id="11" name="zapsplat_human_eat_popcorn_003_11396">
            <a:hlinkClick r:id="" action="ppaction://media"/>
            <a:extLst>
              <a:ext uri="{FF2B5EF4-FFF2-40B4-BE49-F238E27FC236}">
                <a16:creationId xmlns:a16="http://schemas.microsoft.com/office/drawing/2014/main" id="{F554A206-A82B-4F06-8DED-2A60D39BCA0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823260" y="6094273"/>
            <a:ext cx="406400" cy="406400"/>
          </a:xfrm>
          <a:prstGeom prst="rect">
            <a:avLst/>
          </a:prstGeom>
        </p:spPr>
      </p:pic>
      <p:sp>
        <p:nvSpPr>
          <p:cNvPr id="12" name="Rectangle 11">
            <a:extLst>
              <a:ext uri="{FF2B5EF4-FFF2-40B4-BE49-F238E27FC236}">
                <a16:creationId xmlns:a16="http://schemas.microsoft.com/office/drawing/2014/main" id="{B5DBD61C-B58B-4E2B-B309-8E8D1D63EB3A}"/>
              </a:ext>
            </a:extLst>
          </p:cNvPr>
          <p:cNvSpPr/>
          <p:nvPr/>
        </p:nvSpPr>
        <p:spPr>
          <a:xfrm>
            <a:off x="116236" y="6488668"/>
            <a:ext cx="4141775" cy="276999"/>
          </a:xfrm>
          <a:prstGeom prst="rect">
            <a:avLst/>
          </a:prstGeom>
        </p:spPr>
        <p:txBody>
          <a:bodyPr wrap="none">
            <a:spAutoFit/>
          </a:bodyPr>
          <a:lstStyle/>
          <a:p>
            <a:r>
              <a:rPr lang="en-US" sz="1200" dirty="0">
                <a:solidFill>
                  <a:schemeClr val="bg1"/>
                </a:solidFill>
              </a:rPr>
              <a:t>https://media4.giphy.com/media/d31wXL2CoYtWoIJG/giphy.gif</a:t>
            </a:r>
          </a:p>
        </p:txBody>
      </p:sp>
    </p:spTree>
    <p:extLst>
      <p:ext uri="{BB962C8B-B14F-4D97-AF65-F5344CB8AC3E}">
        <p14:creationId xmlns:p14="http://schemas.microsoft.com/office/powerpoint/2010/main" val="2142232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40" fill="hold"/>
                                        <p:tgtEl>
                                          <p:spTgt spid="11"/>
                                        </p:tgtEl>
                                      </p:cBhvr>
                                    </p:cmd>
                                  </p:childTnLst>
                                </p:cTn>
                              </p:par>
                              <p:par>
                                <p:cTn id="7" presetID="2" presetClass="entr" presetSubtype="4" fill="hold" nodeType="withEffect">
                                  <p:stCondLst>
                                    <p:cond delay="0"/>
                                  </p:stCondLst>
                                  <p:childTnLst>
                                    <p:set>
                                      <p:cBhvr>
                                        <p:cTn id="8" dur="1" fill="hold">
                                          <p:stCondLst>
                                            <p:cond delay="0"/>
                                          </p:stCondLst>
                                        </p:cTn>
                                        <p:tgtEl>
                                          <p:spTgt spid="5122"/>
                                        </p:tgtEl>
                                        <p:attrNameLst>
                                          <p:attrName>style.visibility</p:attrName>
                                        </p:attrNameLst>
                                      </p:cBhvr>
                                      <p:to>
                                        <p:strVal val="visible"/>
                                      </p:to>
                                    </p:set>
                                    <p:anim calcmode="lin" valueType="num">
                                      <p:cBhvr additive="base">
                                        <p:cTn id="9" dur="500" fill="hold"/>
                                        <p:tgtEl>
                                          <p:spTgt spid="5122"/>
                                        </p:tgtEl>
                                        <p:attrNameLst>
                                          <p:attrName>ppt_x</p:attrName>
                                        </p:attrNameLst>
                                      </p:cBhvr>
                                      <p:tavLst>
                                        <p:tav tm="0">
                                          <p:val>
                                            <p:strVal val="#ppt_x"/>
                                          </p:val>
                                        </p:tav>
                                        <p:tav tm="100000">
                                          <p:val>
                                            <p:strVal val="#ppt_x"/>
                                          </p:val>
                                        </p:tav>
                                      </p:tavLst>
                                    </p:anim>
                                    <p:anim calcmode="lin" valueType="num">
                                      <p:cBhvr additive="base">
                                        <p:cTn id="10"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9433A-DBCA-430B-9D3F-8C807AD34E9A}"/>
              </a:ext>
            </a:extLst>
          </p:cNvPr>
          <p:cNvSpPr>
            <a:spLocks noGrp="1"/>
          </p:cNvSpPr>
          <p:nvPr>
            <p:ph type="title"/>
          </p:nvPr>
        </p:nvSpPr>
        <p:spPr>
          <a:xfrm>
            <a:off x="279400" y="804203"/>
            <a:ext cx="10515600" cy="1325563"/>
          </a:xfrm>
        </p:spPr>
        <p:txBody>
          <a:bodyPr>
            <a:normAutofit fontScale="90000"/>
          </a:bodyPr>
          <a:lstStyle/>
          <a:p>
            <a:r>
              <a:rPr lang="en-US" b="1" dirty="0"/>
              <a:t>$   Pay   $ </a:t>
            </a:r>
            <a:br>
              <a:rPr lang="en-US" b="1" dirty="0"/>
            </a:br>
            <a:r>
              <a:rPr lang="en-US" b="1" dirty="0"/>
              <a:t>Write/Type a sentence: </a:t>
            </a:r>
            <a:br>
              <a:rPr lang="en-US" b="1" dirty="0"/>
            </a:br>
            <a:r>
              <a:rPr lang="en-US" b="1" dirty="0">
                <a:latin typeface="Comic Sans MS" panose="030F0702030302020204" pitchFamily="66" charset="0"/>
              </a:rPr>
              <a:t>Nachos taste _________.</a:t>
            </a:r>
            <a:endParaRPr lang="en-US" dirty="0"/>
          </a:p>
        </p:txBody>
      </p:sp>
      <p:pic>
        <p:nvPicPr>
          <p:cNvPr id="5" name="Content Placeholder 4">
            <a:extLst>
              <a:ext uri="{FF2B5EF4-FFF2-40B4-BE49-F238E27FC236}">
                <a16:creationId xmlns:a16="http://schemas.microsoft.com/office/drawing/2014/main" id="{F2ABA900-2D29-495B-9DBF-8B55A6FB0884}"/>
              </a:ext>
            </a:extLst>
          </p:cNvPr>
          <p:cNvPicPr>
            <a:picLocks noGrp="1" noChangeAspect="1"/>
          </p:cNvPicPr>
          <p:nvPr>
            <p:ph idx="1"/>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668126" y="2531418"/>
            <a:ext cx="6086475" cy="4095750"/>
          </a:xfrm>
        </p:spPr>
      </p:pic>
      <p:sp>
        <p:nvSpPr>
          <p:cNvPr id="6" name="TextBox 5">
            <a:extLst>
              <a:ext uri="{FF2B5EF4-FFF2-40B4-BE49-F238E27FC236}">
                <a16:creationId xmlns:a16="http://schemas.microsoft.com/office/drawing/2014/main" id="{503E904E-B8E8-4DED-A7C1-70A43A08BBBE}"/>
              </a:ext>
            </a:extLst>
          </p:cNvPr>
          <p:cNvSpPr txBox="1"/>
          <p:nvPr/>
        </p:nvSpPr>
        <p:spPr>
          <a:xfrm>
            <a:off x="279400" y="6442502"/>
            <a:ext cx="6086475" cy="369332"/>
          </a:xfrm>
          <a:prstGeom prst="rect">
            <a:avLst/>
          </a:prstGeom>
          <a:noFill/>
        </p:spPr>
        <p:txBody>
          <a:bodyPr wrap="square" rtlCol="0">
            <a:spAutoFit/>
          </a:bodyPr>
          <a:lstStyle/>
          <a:p>
            <a:r>
              <a:rPr lang="en-US" sz="900" dirty="0">
                <a:hlinkClick r:id="rId5" tooltip="http://www.flickr.com/photos/newbirth/4130594498/"/>
              </a:rPr>
              <a:t>This Photo</a:t>
            </a:r>
            <a:r>
              <a:rPr lang="en-US" sz="900" dirty="0"/>
              <a:t> by Unknown Author is licensed under </a:t>
            </a:r>
            <a:r>
              <a:rPr lang="en-US" sz="900" dirty="0">
                <a:hlinkClick r:id="rId6" tooltip="https://creativecommons.org/licenses/by-nc/3.0/"/>
              </a:rPr>
              <a:t>CC BY-NC</a:t>
            </a:r>
            <a:endParaRPr lang="en-US" sz="900" dirty="0"/>
          </a:p>
          <a:p>
            <a:r>
              <a:rPr lang="en-US" sz="900" dirty="0"/>
              <a:t>https://media.tenor.com/images/075f58edc983dee4bb4c489ab9018c43/tenor.gif</a:t>
            </a:r>
          </a:p>
        </p:txBody>
      </p:sp>
      <mc:AlternateContent xmlns:mc="http://schemas.openxmlformats.org/markup-compatibility/2006" xmlns:pslz="http://schemas.microsoft.com/office/powerpoint/2016/slidezoom">
        <mc:Choice Requires="pslz">
          <p:graphicFrame>
            <p:nvGraphicFramePr>
              <p:cNvPr id="7" name="Slide Zoom 6">
                <a:extLst>
                  <a:ext uri="{FF2B5EF4-FFF2-40B4-BE49-F238E27FC236}">
                    <a16:creationId xmlns:a16="http://schemas.microsoft.com/office/drawing/2014/main" id="{1F689F52-5904-4952-9306-C81B279CCB45}"/>
                  </a:ext>
                </a:extLst>
              </p:cNvPr>
              <p:cNvGraphicFramePr>
                <a:graphicFrameLocks noChangeAspect="1"/>
              </p:cNvGraphicFramePr>
              <p:nvPr>
                <p:extLst>
                  <p:ext uri="{D42A27DB-BD31-4B8C-83A1-F6EECF244321}">
                    <p14:modId xmlns:p14="http://schemas.microsoft.com/office/powerpoint/2010/main" val="863796125"/>
                  </p:ext>
                </p:extLst>
              </p:nvPr>
            </p:nvGraphicFramePr>
            <p:xfrm>
              <a:off x="279400" y="5501640"/>
              <a:ext cx="1117600" cy="628650"/>
            </p:xfrm>
            <a:graphic>
              <a:graphicData uri="http://schemas.microsoft.com/office/powerpoint/2016/slidezoom">
                <pslz:sldZm>
                  <pslz:sldZmObj sldId="258" cId="3218623857">
                    <pslz:zmPr id="{1DB49BA9-BDAF-42CC-A940-941CE01F8A8D}" returnToParent="0" transitionDur="1000">
                      <p166:blipFill xmlns:p166="http://schemas.microsoft.com/office/powerpoint/2016/6/main">
                        <a:blip r:embed="rId7"/>
                        <a:stretch>
                          <a:fillRect/>
                        </a:stretch>
                      </p166:blipFill>
                      <p166:spPr xmlns:p166="http://schemas.microsoft.com/office/powerpoint/2016/6/main">
                        <a:xfrm>
                          <a:off x="0" y="0"/>
                          <a:ext cx="1117600" cy="628650"/>
                        </a:xfrm>
                        <a:prstGeom prst="rect">
                          <a:avLst/>
                        </a:prstGeom>
                        <a:ln w="3175">
                          <a:solidFill>
                            <a:prstClr val="ltGray"/>
                          </a:solidFill>
                        </a:ln>
                      </p166:spPr>
                    </pslz:zmPr>
                  </pslz:sldZmObj>
                </pslz:sldZm>
              </a:graphicData>
            </a:graphic>
          </p:graphicFrame>
        </mc:Choice>
        <mc:Fallback xmlns="">
          <p:pic>
            <p:nvPicPr>
              <p:cNvPr id="7" name="Slide Zoom 6">
                <a:hlinkClick r:id="rId8" action="ppaction://hlinksldjump"/>
                <a:extLst>
                  <a:ext uri="{FF2B5EF4-FFF2-40B4-BE49-F238E27FC236}">
                    <a16:creationId xmlns:a16="http://schemas.microsoft.com/office/drawing/2014/main" id="{1F689F52-5904-4952-9306-C81B279CCB45}"/>
                  </a:ext>
                </a:extLst>
              </p:cNvPr>
              <p:cNvPicPr>
                <a:picLocks noGrp="1" noRot="1" noChangeAspect="1" noMove="1" noResize="1" noEditPoints="1" noAdjustHandles="1" noChangeArrowheads="1" noChangeShapeType="1"/>
              </p:cNvPicPr>
              <p:nvPr/>
            </p:nvPicPr>
            <p:blipFill>
              <a:blip r:embed="rId9"/>
              <a:stretch>
                <a:fillRect/>
              </a:stretch>
            </p:blipFill>
            <p:spPr>
              <a:xfrm>
                <a:off x="279400" y="5501640"/>
                <a:ext cx="1117600" cy="628650"/>
              </a:xfrm>
              <a:prstGeom prst="rect">
                <a:avLst/>
              </a:prstGeom>
              <a:ln w="3175">
                <a:solidFill>
                  <a:prstClr val="ltGray"/>
                </a:solidFill>
              </a:ln>
            </p:spPr>
          </p:pic>
        </mc:Fallback>
      </mc:AlternateContent>
      <p:sp>
        <p:nvSpPr>
          <p:cNvPr id="9" name="TextBox 8">
            <a:extLst>
              <a:ext uri="{FF2B5EF4-FFF2-40B4-BE49-F238E27FC236}">
                <a16:creationId xmlns:a16="http://schemas.microsoft.com/office/drawing/2014/main" id="{8B5DEA72-20E2-41C0-90A4-423918A1C0B5}"/>
              </a:ext>
            </a:extLst>
          </p:cNvPr>
          <p:cNvSpPr txBox="1"/>
          <p:nvPr/>
        </p:nvSpPr>
        <p:spPr>
          <a:xfrm>
            <a:off x="0" y="32544"/>
            <a:ext cx="2290713" cy="523220"/>
          </a:xfrm>
          <a:prstGeom prst="rect">
            <a:avLst/>
          </a:prstGeom>
          <a:solidFill>
            <a:schemeClr val="accent2"/>
          </a:solidFill>
        </p:spPr>
        <p:txBody>
          <a:bodyPr wrap="square" rtlCol="0">
            <a:spAutoFit/>
          </a:bodyPr>
          <a:lstStyle/>
          <a:p>
            <a:r>
              <a:rPr lang="en-US" sz="2800" dirty="0">
                <a:solidFill>
                  <a:schemeClr val="bg1"/>
                </a:solidFill>
              </a:rPr>
              <a:t>Nachos</a:t>
            </a:r>
          </a:p>
        </p:txBody>
      </p:sp>
      <p:pic>
        <p:nvPicPr>
          <p:cNvPr id="6146" name="Picture 2" descr="Nachos GIFs | Tenor">
            <a:extLst>
              <a:ext uri="{FF2B5EF4-FFF2-40B4-BE49-F238E27FC236}">
                <a16:creationId xmlns:a16="http://schemas.microsoft.com/office/drawing/2014/main" id="{C1E5E957-63AC-4A71-A6F3-0A4DCCBD08FF}"/>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2274887" y="2767953"/>
            <a:ext cx="3042538" cy="3042538"/>
          </a:xfrm>
          <a:prstGeom prst="rect">
            <a:avLst/>
          </a:prstGeom>
          <a:noFill/>
          <a:extLst>
            <a:ext uri="{909E8E84-426E-40DD-AFC4-6F175D3DCCD1}">
              <a14:hiddenFill xmlns:a14="http://schemas.microsoft.com/office/drawing/2010/main">
                <a:solidFill>
                  <a:srgbClr val="FFFFFF"/>
                </a:solidFill>
              </a14:hiddenFill>
            </a:ext>
          </a:extLst>
        </p:spPr>
      </p:pic>
      <p:pic>
        <p:nvPicPr>
          <p:cNvPr id="10" name="zapsplat_cartoon_character_high_pitched_says_wow_005_23608">
            <a:hlinkClick r:id="" action="ppaction://media"/>
            <a:extLst>
              <a:ext uri="{FF2B5EF4-FFF2-40B4-BE49-F238E27FC236}">
                <a16:creationId xmlns:a16="http://schemas.microsoft.com/office/drawing/2014/main" id="{8D7F265A-2148-4173-8B75-FA03EA9E5A06}"/>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685969" y="5615567"/>
            <a:ext cx="406400" cy="406400"/>
          </a:xfrm>
          <a:prstGeom prst="rect">
            <a:avLst/>
          </a:prstGeom>
        </p:spPr>
      </p:pic>
    </p:spTree>
    <p:extLst>
      <p:ext uri="{BB962C8B-B14F-4D97-AF65-F5344CB8AC3E}">
        <p14:creationId xmlns:p14="http://schemas.microsoft.com/office/powerpoint/2010/main" val="4176486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additive="base">
                                        <p:cTn id="7" dur="500" fill="hold"/>
                                        <p:tgtEl>
                                          <p:spTgt spid="6146"/>
                                        </p:tgtEl>
                                        <p:attrNameLst>
                                          <p:attrName>ppt_x</p:attrName>
                                        </p:attrNameLst>
                                      </p:cBhvr>
                                      <p:tavLst>
                                        <p:tav tm="0">
                                          <p:val>
                                            <p:strVal val="#ppt_x"/>
                                          </p:val>
                                        </p:tav>
                                        <p:tav tm="100000">
                                          <p:val>
                                            <p:strVal val="#ppt_x"/>
                                          </p:val>
                                        </p:tav>
                                      </p:tavLst>
                                    </p:anim>
                                    <p:anim calcmode="lin" valueType="num">
                                      <p:cBhvr additive="base">
                                        <p:cTn id="8" dur="500" fill="hold"/>
                                        <p:tgtEl>
                                          <p:spTgt spid="6146"/>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72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Content Placeholder 11">
            <a:extLst>
              <a:ext uri="{FF2B5EF4-FFF2-40B4-BE49-F238E27FC236}">
                <a16:creationId xmlns:a16="http://schemas.microsoft.com/office/drawing/2014/main" id="{FD592911-BCC6-4047-A2CB-D6B4A0796A2B}"/>
              </a:ext>
            </a:extLst>
          </p:cNvPr>
          <p:cNvPicPr>
            <a:picLocks noGrp="1" noChangeAspect="1"/>
          </p:cNvPicPr>
          <p:nvPr>
            <p:ph idx="1"/>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3633378" y="2672080"/>
            <a:ext cx="2462622" cy="3662839"/>
          </a:xfrm>
        </p:spPr>
      </p:pic>
      <p:sp>
        <p:nvSpPr>
          <p:cNvPr id="13" name="TextBox 12">
            <a:extLst>
              <a:ext uri="{FF2B5EF4-FFF2-40B4-BE49-F238E27FC236}">
                <a16:creationId xmlns:a16="http://schemas.microsoft.com/office/drawing/2014/main" id="{EB03F31B-0F3A-4225-86BD-361CF1F283D7}"/>
              </a:ext>
            </a:extLst>
          </p:cNvPr>
          <p:cNvSpPr txBox="1"/>
          <p:nvPr/>
        </p:nvSpPr>
        <p:spPr>
          <a:xfrm>
            <a:off x="1016281" y="6492875"/>
            <a:ext cx="2925517" cy="230832"/>
          </a:xfrm>
          <a:prstGeom prst="rect">
            <a:avLst/>
          </a:prstGeom>
          <a:noFill/>
        </p:spPr>
        <p:txBody>
          <a:bodyPr wrap="square" rtlCol="0">
            <a:spAutoFit/>
          </a:bodyPr>
          <a:lstStyle/>
          <a:p>
            <a:r>
              <a:rPr lang="en-US" sz="900" dirty="0">
                <a:hlinkClick r:id="rId5" tooltip="https://en.wikipedia.org/wiki/Candy_apple"/>
              </a:rPr>
              <a:t>This Photo</a:t>
            </a:r>
            <a:r>
              <a:rPr lang="en-US" sz="900" dirty="0"/>
              <a:t> by Unknown Author is licensed under </a:t>
            </a:r>
            <a:r>
              <a:rPr lang="en-US" sz="900" dirty="0">
                <a:hlinkClick r:id="rId6" tooltip="https://creativecommons.org/licenses/by-sa/3.0/"/>
              </a:rPr>
              <a:t>CC BY-SA</a:t>
            </a:r>
            <a:endParaRPr lang="en-US" sz="900" dirty="0"/>
          </a:p>
        </p:txBody>
      </p:sp>
      <p:pic>
        <p:nvPicPr>
          <p:cNvPr id="15" name="Picture 14">
            <a:extLst>
              <a:ext uri="{FF2B5EF4-FFF2-40B4-BE49-F238E27FC236}">
                <a16:creationId xmlns:a16="http://schemas.microsoft.com/office/drawing/2014/main" id="{298AFDCF-355A-42B5-947D-B12389D63E98}"/>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763369" y="2411571"/>
            <a:ext cx="2250391" cy="3820039"/>
          </a:xfrm>
          <a:prstGeom prst="rect">
            <a:avLst/>
          </a:prstGeom>
        </p:spPr>
      </p:pic>
      <p:sp>
        <p:nvSpPr>
          <p:cNvPr id="16" name="TextBox 15">
            <a:extLst>
              <a:ext uri="{FF2B5EF4-FFF2-40B4-BE49-F238E27FC236}">
                <a16:creationId xmlns:a16="http://schemas.microsoft.com/office/drawing/2014/main" id="{1900C046-542C-406E-89C2-45706C823D23}"/>
              </a:ext>
            </a:extLst>
          </p:cNvPr>
          <p:cNvSpPr txBox="1"/>
          <p:nvPr/>
        </p:nvSpPr>
        <p:spPr>
          <a:xfrm>
            <a:off x="7540530" y="6482715"/>
            <a:ext cx="4040059" cy="230832"/>
          </a:xfrm>
          <a:prstGeom prst="rect">
            <a:avLst/>
          </a:prstGeom>
          <a:noFill/>
        </p:spPr>
        <p:txBody>
          <a:bodyPr wrap="square" rtlCol="0">
            <a:spAutoFit/>
          </a:bodyPr>
          <a:lstStyle/>
          <a:p>
            <a:r>
              <a:rPr lang="en-US" sz="900" dirty="0">
                <a:hlinkClick r:id="rId5" tooltip="https://en.wikipedia.org/wiki/Candy_apple"/>
              </a:rPr>
              <a:t>This Photo</a:t>
            </a:r>
            <a:r>
              <a:rPr lang="en-US" sz="900" dirty="0"/>
              <a:t> by Unknown Author is licensed under </a:t>
            </a:r>
            <a:r>
              <a:rPr lang="en-US" sz="900" dirty="0">
                <a:hlinkClick r:id="rId6" tooltip="https://creativecommons.org/licenses/by-sa/3.0/"/>
              </a:rPr>
              <a:t>CC BY-SA</a:t>
            </a:r>
            <a:endParaRPr lang="en-US" sz="900" dirty="0"/>
          </a:p>
        </p:txBody>
      </p:sp>
      <p:sp>
        <p:nvSpPr>
          <p:cNvPr id="17" name="Content Placeholder 2">
            <a:extLst>
              <a:ext uri="{FF2B5EF4-FFF2-40B4-BE49-F238E27FC236}">
                <a16:creationId xmlns:a16="http://schemas.microsoft.com/office/drawing/2014/main" id="{BD3A9004-DF90-4C0F-9E5D-972E48B886D6}"/>
              </a:ext>
            </a:extLst>
          </p:cNvPr>
          <p:cNvSpPr txBox="1">
            <a:spLocks/>
          </p:cNvSpPr>
          <p:nvPr/>
        </p:nvSpPr>
        <p:spPr>
          <a:xfrm>
            <a:off x="71559" y="713720"/>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t>$   Pay   $ </a:t>
            </a:r>
          </a:p>
          <a:p>
            <a:pPr marL="0" indent="0">
              <a:buNone/>
            </a:pPr>
            <a:r>
              <a:rPr lang="en-US" sz="4400" b="1" dirty="0"/>
              <a:t>4  Stretch up and Toe Touches</a:t>
            </a:r>
          </a:p>
        </p:txBody>
      </p:sp>
      <p:sp>
        <p:nvSpPr>
          <p:cNvPr id="19" name="TextBox 18">
            <a:extLst>
              <a:ext uri="{FF2B5EF4-FFF2-40B4-BE49-F238E27FC236}">
                <a16:creationId xmlns:a16="http://schemas.microsoft.com/office/drawing/2014/main" id="{058D3B82-008B-4A77-A12D-B2A5AD6340B0}"/>
              </a:ext>
            </a:extLst>
          </p:cNvPr>
          <p:cNvSpPr txBox="1"/>
          <p:nvPr/>
        </p:nvSpPr>
        <p:spPr>
          <a:xfrm>
            <a:off x="0" y="32544"/>
            <a:ext cx="3752261" cy="523220"/>
          </a:xfrm>
          <a:prstGeom prst="rect">
            <a:avLst/>
          </a:prstGeom>
          <a:solidFill>
            <a:schemeClr val="accent2"/>
          </a:solidFill>
        </p:spPr>
        <p:txBody>
          <a:bodyPr wrap="square" rtlCol="0">
            <a:spAutoFit/>
          </a:bodyPr>
          <a:lstStyle/>
          <a:p>
            <a:r>
              <a:rPr lang="en-US" sz="2800" dirty="0">
                <a:solidFill>
                  <a:schemeClr val="bg1"/>
                </a:solidFill>
              </a:rPr>
              <a:t>Candy or Caramel Apple</a:t>
            </a:r>
          </a:p>
        </p:txBody>
      </p:sp>
      <mc:AlternateContent xmlns:mc="http://schemas.openxmlformats.org/markup-compatibility/2006" xmlns:pslz="http://schemas.microsoft.com/office/powerpoint/2016/slidezoom">
        <mc:Choice Requires="pslz">
          <p:graphicFrame>
            <p:nvGraphicFramePr>
              <p:cNvPr id="20" name="Slide Zoom 19">
                <a:extLst>
                  <a:ext uri="{FF2B5EF4-FFF2-40B4-BE49-F238E27FC236}">
                    <a16:creationId xmlns:a16="http://schemas.microsoft.com/office/drawing/2014/main" id="{CCD64DA4-8036-47B7-A719-CBC68BD38EB1}"/>
                  </a:ext>
                </a:extLst>
              </p:cNvPr>
              <p:cNvGraphicFramePr>
                <a:graphicFrameLocks noChangeAspect="1"/>
              </p:cNvGraphicFramePr>
              <p:nvPr>
                <p:extLst>
                  <p:ext uri="{D42A27DB-BD31-4B8C-83A1-F6EECF244321}">
                    <p14:modId xmlns:p14="http://schemas.microsoft.com/office/powerpoint/2010/main" val="863796125"/>
                  </p:ext>
                </p:extLst>
              </p:nvPr>
            </p:nvGraphicFramePr>
            <p:xfrm>
              <a:off x="279400" y="5501640"/>
              <a:ext cx="1117600" cy="628650"/>
            </p:xfrm>
            <a:graphic>
              <a:graphicData uri="http://schemas.microsoft.com/office/powerpoint/2016/slidezoom">
                <pslz:sldZm>
                  <pslz:sldZmObj sldId="258" cId="3218623857">
                    <pslz:zmPr id="{1DB49BA9-BDAF-42CC-A940-941CE01F8A8D}" returnToParent="0" transitionDur="1000">
                      <p166:blipFill xmlns:p166="http://schemas.microsoft.com/office/powerpoint/2016/6/main">
                        <a:blip r:embed="rId8"/>
                        <a:stretch>
                          <a:fillRect/>
                        </a:stretch>
                      </p166:blipFill>
                      <p166:spPr xmlns:p166="http://schemas.microsoft.com/office/powerpoint/2016/6/main">
                        <a:xfrm>
                          <a:off x="0" y="0"/>
                          <a:ext cx="1117600" cy="628650"/>
                        </a:xfrm>
                        <a:prstGeom prst="rect">
                          <a:avLst/>
                        </a:prstGeom>
                        <a:ln w="3175">
                          <a:solidFill>
                            <a:prstClr val="ltGray"/>
                          </a:solidFill>
                        </a:ln>
                      </p166:spPr>
                    </pslz:zmPr>
                  </pslz:sldZmObj>
                </pslz:sldZm>
              </a:graphicData>
            </a:graphic>
          </p:graphicFrame>
        </mc:Choice>
        <mc:Fallback xmlns="">
          <p:pic>
            <p:nvPicPr>
              <p:cNvPr id="20" name="Slide Zoom 19">
                <a:hlinkClick r:id="rId9" action="ppaction://hlinksldjump"/>
                <a:extLst>
                  <a:ext uri="{FF2B5EF4-FFF2-40B4-BE49-F238E27FC236}">
                    <a16:creationId xmlns:a16="http://schemas.microsoft.com/office/drawing/2014/main" id="{CCD64DA4-8036-47B7-A719-CBC68BD38EB1}"/>
                  </a:ext>
                </a:extLst>
              </p:cNvPr>
              <p:cNvPicPr>
                <a:picLocks noGrp="1" noRot="1" noChangeAspect="1" noMove="1" noResize="1" noEditPoints="1" noAdjustHandles="1" noChangeArrowheads="1" noChangeShapeType="1"/>
              </p:cNvPicPr>
              <p:nvPr/>
            </p:nvPicPr>
            <p:blipFill>
              <a:blip r:embed="rId10"/>
              <a:stretch>
                <a:fillRect/>
              </a:stretch>
            </p:blipFill>
            <p:spPr>
              <a:xfrm>
                <a:off x="279400" y="5501640"/>
                <a:ext cx="1117600" cy="628650"/>
              </a:xfrm>
              <a:prstGeom prst="rect">
                <a:avLst/>
              </a:prstGeom>
              <a:ln w="3175">
                <a:solidFill>
                  <a:prstClr val="ltGray"/>
                </a:solidFill>
              </a:ln>
            </p:spPr>
          </p:pic>
        </mc:Fallback>
      </mc:AlternateContent>
      <p:pic>
        <p:nvPicPr>
          <p:cNvPr id="22" name="zapsplat_human_eat_bite_apple_002_15221">
            <a:hlinkClick r:id="" action="ppaction://media"/>
            <a:extLst>
              <a:ext uri="{FF2B5EF4-FFF2-40B4-BE49-F238E27FC236}">
                <a16:creationId xmlns:a16="http://schemas.microsoft.com/office/drawing/2014/main" id="{D95878E7-7DBB-4520-9FEE-313D1190CE0A}"/>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108789" y="5569130"/>
            <a:ext cx="406400" cy="406400"/>
          </a:xfrm>
          <a:prstGeom prst="rect">
            <a:avLst/>
          </a:prstGeom>
        </p:spPr>
      </p:pic>
      <p:pic>
        <p:nvPicPr>
          <p:cNvPr id="18434" name="Picture 2" descr="Eating Apple GIFs | Tenor">
            <a:extLst>
              <a:ext uri="{FF2B5EF4-FFF2-40B4-BE49-F238E27FC236}">
                <a16:creationId xmlns:a16="http://schemas.microsoft.com/office/drawing/2014/main" id="{9F0EEED8-D917-4059-9283-E5BB96B6ED66}"/>
              </a:ext>
            </a:extLst>
          </p:cNvPr>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539161" y="2514124"/>
            <a:ext cx="3213100" cy="2570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3649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0" fill="hold"/>
                                        <p:tgtEl>
                                          <p:spTgt spid="22"/>
                                        </p:tgtEl>
                                      </p:cBhvr>
                                    </p:cmd>
                                  </p:childTnLst>
                                </p:cTn>
                              </p:par>
                              <p:par>
                                <p:cTn id="7" presetID="2" presetClass="entr" presetSubtype="4" fill="hold" nodeType="withEffect">
                                  <p:stCondLst>
                                    <p:cond delay="0"/>
                                  </p:stCondLst>
                                  <p:childTnLst>
                                    <p:set>
                                      <p:cBhvr>
                                        <p:cTn id="8" dur="1" fill="hold">
                                          <p:stCondLst>
                                            <p:cond delay="0"/>
                                          </p:stCondLst>
                                        </p:cTn>
                                        <p:tgtEl>
                                          <p:spTgt spid="18434"/>
                                        </p:tgtEl>
                                        <p:attrNameLst>
                                          <p:attrName>style.visibility</p:attrName>
                                        </p:attrNameLst>
                                      </p:cBhvr>
                                      <p:to>
                                        <p:strVal val="visible"/>
                                      </p:to>
                                    </p:set>
                                    <p:anim calcmode="lin" valueType="num">
                                      <p:cBhvr additive="base">
                                        <p:cTn id="9" dur="500" fill="hold"/>
                                        <p:tgtEl>
                                          <p:spTgt spid="18434"/>
                                        </p:tgtEl>
                                        <p:attrNameLst>
                                          <p:attrName>ppt_x</p:attrName>
                                        </p:attrNameLst>
                                      </p:cBhvr>
                                      <p:tavLst>
                                        <p:tav tm="0">
                                          <p:val>
                                            <p:strVal val="#ppt_x"/>
                                          </p:val>
                                        </p:tav>
                                        <p:tav tm="100000">
                                          <p:val>
                                            <p:strVal val="#ppt_x"/>
                                          </p:val>
                                        </p:tav>
                                      </p:tavLst>
                                    </p:anim>
                                    <p:anim calcmode="lin" valueType="num">
                                      <p:cBhvr additive="base">
                                        <p:cTn id="10" dur="500" fill="hold"/>
                                        <p:tgtEl>
                                          <p:spTgt spid="184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D9FC8"/>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0140E8F-6B66-4FBC-ADA1-89BA0411934F}"/>
              </a:ext>
            </a:extLst>
          </p:cNvPr>
          <p:cNvPicPr>
            <a:picLocks noGrp="1" noChangeAspect="1"/>
          </p:cNvPicPr>
          <p:nvPr>
            <p:ph idx="1"/>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603691" y="1918980"/>
            <a:ext cx="4549932" cy="3412449"/>
          </a:xfrm>
        </p:spPr>
      </p:pic>
      <p:sp>
        <p:nvSpPr>
          <p:cNvPr id="6" name="TextBox 5">
            <a:extLst>
              <a:ext uri="{FF2B5EF4-FFF2-40B4-BE49-F238E27FC236}">
                <a16:creationId xmlns:a16="http://schemas.microsoft.com/office/drawing/2014/main" id="{C6FF07D8-F4C0-426C-AA1B-5A52A13576D6}"/>
              </a:ext>
            </a:extLst>
          </p:cNvPr>
          <p:cNvSpPr txBox="1"/>
          <p:nvPr/>
        </p:nvSpPr>
        <p:spPr>
          <a:xfrm>
            <a:off x="0" y="6257836"/>
            <a:ext cx="5182809" cy="369332"/>
          </a:xfrm>
          <a:prstGeom prst="rect">
            <a:avLst/>
          </a:prstGeom>
          <a:noFill/>
        </p:spPr>
        <p:txBody>
          <a:bodyPr wrap="square" rtlCol="0">
            <a:spAutoFit/>
          </a:bodyPr>
          <a:lstStyle/>
          <a:p>
            <a:r>
              <a:rPr lang="en-US" sz="900" dirty="0">
                <a:solidFill>
                  <a:schemeClr val="bg1"/>
                </a:solidFill>
                <a:hlinkClick r:id="rId5" tooltip="http://ell.stackexchange.com/questions/51774/what-does-a-cotton-candy-view-mean-in-this-sentence">
                  <a:extLst>
                    <a:ext uri="{A12FA001-AC4F-418D-AE19-62706E023703}">
                      <ahyp:hlinkClr xmlns:ahyp="http://schemas.microsoft.com/office/drawing/2018/hyperlinkcolor" val="tx"/>
                    </a:ext>
                  </a:extLst>
                </a:hlinkClick>
              </a:rPr>
              <a:t>This Photo</a:t>
            </a:r>
            <a:r>
              <a:rPr lang="en-US" sz="900" dirty="0">
                <a:solidFill>
                  <a:schemeClr val="bg1"/>
                </a:solidFill>
              </a:rPr>
              <a:t> by Unknown Author is licensed under </a:t>
            </a:r>
            <a:r>
              <a:rPr lang="en-US" sz="900" dirty="0">
                <a:solidFill>
                  <a:schemeClr val="bg1"/>
                </a:solidFill>
                <a:hlinkClick r:id="rId6" tooltip="https://creativecommons.org/licenses/by-sa/3.0/">
                  <a:extLst>
                    <a:ext uri="{A12FA001-AC4F-418D-AE19-62706E023703}">
                      <ahyp:hlinkClr xmlns:ahyp="http://schemas.microsoft.com/office/drawing/2018/hyperlinkcolor" val="tx"/>
                    </a:ext>
                  </a:extLst>
                </a:hlinkClick>
              </a:rPr>
              <a:t>CC BY-SA</a:t>
            </a:r>
            <a:endParaRPr lang="en-US" sz="900" dirty="0">
              <a:solidFill>
                <a:schemeClr val="bg1"/>
              </a:solidFill>
            </a:endParaRPr>
          </a:p>
          <a:p>
            <a:r>
              <a:rPr lang="en-US" sz="900" dirty="0">
                <a:solidFill>
                  <a:schemeClr val="bg1"/>
                </a:solidFill>
              </a:rPr>
              <a:t>https://media1.giphy.com/media/65SmRRO19PsxBw2bqe/giphy.gif</a:t>
            </a:r>
          </a:p>
        </p:txBody>
      </p:sp>
      <p:sp>
        <p:nvSpPr>
          <p:cNvPr id="7" name="TextBox 6">
            <a:extLst>
              <a:ext uri="{FF2B5EF4-FFF2-40B4-BE49-F238E27FC236}">
                <a16:creationId xmlns:a16="http://schemas.microsoft.com/office/drawing/2014/main" id="{56EB88BC-8A2C-4AF5-AF5F-90B91FF77A67}"/>
              </a:ext>
            </a:extLst>
          </p:cNvPr>
          <p:cNvSpPr txBox="1"/>
          <p:nvPr/>
        </p:nvSpPr>
        <p:spPr>
          <a:xfrm>
            <a:off x="0" y="32544"/>
            <a:ext cx="2290713" cy="523220"/>
          </a:xfrm>
          <a:prstGeom prst="rect">
            <a:avLst/>
          </a:prstGeom>
          <a:solidFill>
            <a:schemeClr val="accent2"/>
          </a:solidFill>
        </p:spPr>
        <p:txBody>
          <a:bodyPr wrap="square" rtlCol="0">
            <a:spAutoFit/>
          </a:bodyPr>
          <a:lstStyle/>
          <a:p>
            <a:r>
              <a:rPr lang="en-US" sz="2800" dirty="0">
                <a:solidFill>
                  <a:schemeClr val="bg1"/>
                </a:solidFill>
              </a:rPr>
              <a:t>Cotton candy</a:t>
            </a:r>
          </a:p>
        </p:txBody>
      </p:sp>
      <p:sp>
        <p:nvSpPr>
          <p:cNvPr id="10" name="TextBox 9">
            <a:extLst>
              <a:ext uri="{FF2B5EF4-FFF2-40B4-BE49-F238E27FC236}">
                <a16:creationId xmlns:a16="http://schemas.microsoft.com/office/drawing/2014/main" id="{FC97A100-9A26-49AC-9E6D-DFF461958D43}"/>
              </a:ext>
            </a:extLst>
          </p:cNvPr>
          <p:cNvSpPr txBox="1"/>
          <p:nvPr/>
        </p:nvSpPr>
        <p:spPr>
          <a:xfrm>
            <a:off x="0" y="6627168"/>
            <a:ext cx="9753600" cy="230832"/>
          </a:xfrm>
          <a:prstGeom prst="rect">
            <a:avLst/>
          </a:prstGeom>
          <a:solidFill>
            <a:srgbClr val="CD9FC8"/>
          </a:solidFill>
        </p:spPr>
        <p:txBody>
          <a:bodyPr wrap="square" rtlCol="0">
            <a:spAutoFit/>
          </a:bodyPr>
          <a:lstStyle/>
          <a:p>
            <a:r>
              <a:rPr lang="en-US" sz="900" dirty="0">
                <a:hlinkClick r:id="rId7" tooltip="http://www.flickr.com/photos/kevharb/3849683313/"/>
              </a:rPr>
              <a:t>This Photo</a:t>
            </a:r>
            <a:r>
              <a:rPr lang="en-US" sz="900" dirty="0"/>
              <a:t> by Unknown Author is licensed under </a:t>
            </a:r>
            <a:r>
              <a:rPr lang="en-US" sz="900" dirty="0">
                <a:hlinkClick r:id="rId8" tooltip="https://creativecommons.org/licenses/by-nc-nd/3.0/"/>
              </a:rPr>
              <a:t>CC BY-NC-ND</a:t>
            </a:r>
            <a:endParaRPr lang="en-US" sz="900" dirty="0"/>
          </a:p>
        </p:txBody>
      </p:sp>
      <p:sp>
        <p:nvSpPr>
          <p:cNvPr id="11" name="Content Placeholder 2">
            <a:extLst>
              <a:ext uri="{FF2B5EF4-FFF2-40B4-BE49-F238E27FC236}">
                <a16:creationId xmlns:a16="http://schemas.microsoft.com/office/drawing/2014/main" id="{6A01B0ED-479E-4192-83A6-A1D121DC6BEB}"/>
              </a:ext>
            </a:extLst>
          </p:cNvPr>
          <p:cNvSpPr txBox="1">
            <a:spLocks/>
          </p:cNvSpPr>
          <p:nvPr/>
        </p:nvSpPr>
        <p:spPr>
          <a:xfrm>
            <a:off x="86360" y="809881"/>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t>$   Pay   $ </a:t>
            </a:r>
          </a:p>
          <a:p>
            <a:pPr marL="0" indent="0">
              <a:buNone/>
            </a:pPr>
            <a:r>
              <a:rPr lang="en-US" sz="4400" b="1" dirty="0"/>
              <a:t>2 Push Ups</a:t>
            </a:r>
          </a:p>
        </p:txBody>
      </p:sp>
      <mc:AlternateContent xmlns:mc="http://schemas.openxmlformats.org/markup-compatibility/2006" xmlns:pslz="http://schemas.microsoft.com/office/powerpoint/2016/slidezoom">
        <mc:Choice Requires="pslz">
          <p:graphicFrame>
            <p:nvGraphicFramePr>
              <p:cNvPr id="12" name="Slide Zoom 11">
                <a:extLst>
                  <a:ext uri="{FF2B5EF4-FFF2-40B4-BE49-F238E27FC236}">
                    <a16:creationId xmlns:a16="http://schemas.microsoft.com/office/drawing/2014/main" id="{D88B0999-6A24-47A7-8FC7-6AE4A24974E6}"/>
                  </a:ext>
                </a:extLst>
              </p:cNvPr>
              <p:cNvGraphicFramePr>
                <a:graphicFrameLocks noChangeAspect="1"/>
              </p:cNvGraphicFramePr>
              <p:nvPr>
                <p:extLst>
                  <p:ext uri="{D42A27DB-BD31-4B8C-83A1-F6EECF244321}">
                    <p14:modId xmlns:p14="http://schemas.microsoft.com/office/powerpoint/2010/main" val="863796125"/>
                  </p:ext>
                </p:extLst>
              </p:nvPr>
            </p:nvGraphicFramePr>
            <p:xfrm>
              <a:off x="279400" y="5501640"/>
              <a:ext cx="1117600" cy="628650"/>
            </p:xfrm>
            <a:graphic>
              <a:graphicData uri="http://schemas.microsoft.com/office/powerpoint/2016/slidezoom">
                <pslz:sldZm>
                  <pslz:sldZmObj sldId="258" cId="3218623857">
                    <pslz:zmPr id="{1DB49BA9-BDAF-42CC-A940-941CE01F8A8D}" returnToParent="0" transitionDur="1000">
                      <p166:blipFill xmlns:p166="http://schemas.microsoft.com/office/powerpoint/2016/6/main">
                        <a:blip r:embed="rId9"/>
                        <a:stretch>
                          <a:fillRect/>
                        </a:stretch>
                      </p166:blipFill>
                      <p166:spPr xmlns:p166="http://schemas.microsoft.com/office/powerpoint/2016/6/main">
                        <a:xfrm>
                          <a:off x="0" y="0"/>
                          <a:ext cx="1117600" cy="628650"/>
                        </a:xfrm>
                        <a:prstGeom prst="rect">
                          <a:avLst/>
                        </a:prstGeom>
                        <a:ln w="3175">
                          <a:solidFill>
                            <a:prstClr val="ltGray"/>
                          </a:solidFill>
                        </a:ln>
                      </p166:spPr>
                    </pslz:zmPr>
                  </pslz:sldZmObj>
                </pslz:sldZm>
              </a:graphicData>
            </a:graphic>
          </p:graphicFrame>
        </mc:Choice>
        <mc:Fallback xmlns="">
          <p:pic>
            <p:nvPicPr>
              <p:cNvPr id="12" name="Slide Zoom 11">
                <a:hlinkClick r:id="rId10" action="ppaction://hlinksldjump"/>
                <a:extLst>
                  <a:ext uri="{FF2B5EF4-FFF2-40B4-BE49-F238E27FC236}">
                    <a16:creationId xmlns:a16="http://schemas.microsoft.com/office/drawing/2014/main" id="{D88B0999-6A24-47A7-8FC7-6AE4A24974E6}"/>
                  </a:ext>
                </a:extLst>
              </p:cNvPr>
              <p:cNvPicPr>
                <a:picLocks noGrp="1" noRot="1" noChangeAspect="1" noMove="1" noResize="1" noEditPoints="1" noAdjustHandles="1" noChangeArrowheads="1" noChangeShapeType="1"/>
              </p:cNvPicPr>
              <p:nvPr/>
            </p:nvPicPr>
            <p:blipFill>
              <a:blip r:embed="rId11"/>
              <a:stretch>
                <a:fillRect/>
              </a:stretch>
            </p:blipFill>
            <p:spPr>
              <a:xfrm>
                <a:off x="279400" y="5501640"/>
                <a:ext cx="1117600" cy="628650"/>
              </a:xfrm>
              <a:prstGeom prst="rect">
                <a:avLst/>
              </a:prstGeom>
              <a:ln w="3175">
                <a:solidFill>
                  <a:prstClr val="ltGray"/>
                </a:solidFill>
              </a:ln>
            </p:spPr>
          </p:pic>
        </mc:Fallback>
      </mc:AlternateContent>
      <p:pic>
        <p:nvPicPr>
          <p:cNvPr id="7170" name="Picture 2" descr="Cotton Candy Eating GIF by Nickelodeon - Find &amp; Share on GIPHY">
            <a:extLst>
              <a:ext uri="{FF2B5EF4-FFF2-40B4-BE49-F238E27FC236}">
                <a16:creationId xmlns:a16="http://schemas.microsoft.com/office/drawing/2014/main" id="{F662A710-ACBA-4770-A138-0B4CC88FB620}"/>
              </a:ext>
            </a:extLst>
          </p:cNvPr>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1590040" y="2564056"/>
            <a:ext cx="4572000" cy="2571750"/>
          </a:xfrm>
          <a:prstGeom prst="rect">
            <a:avLst/>
          </a:prstGeom>
          <a:noFill/>
          <a:extLst>
            <a:ext uri="{909E8E84-426E-40DD-AFC4-6F175D3DCCD1}">
              <a14:hiddenFill xmlns:a14="http://schemas.microsoft.com/office/drawing/2010/main">
                <a:solidFill>
                  <a:srgbClr val="FFFFFF"/>
                </a:solidFill>
              </a14:hiddenFill>
            </a:ext>
          </a:extLst>
        </p:spPr>
      </p:pic>
      <p:pic>
        <p:nvPicPr>
          <p:cNvPr id="14" name="zapsplat_human_chew_chewing_gum_002_25634">
            <a:hlinkClick r:id="" action="ppaction://media"/>
            <a:extLst>
              <a:ext uri="{FF2B5EF4-FFF2-40B4-BE49-F238E27FC236}">
                <a16:creationId xmlns:a16="http://schemas.microsoft.com/office/drawing/2014/main" id="{8A1B2919-C598-4FE4-A09C-E22A666E6A2E}"/>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884313" y="5723890"/>
            <a:ext cx="406400" cy="406400"/>
          </a:xfrm>
          <a:prstGeom prst="rect">
            <a:avLst/>
          </a:prstGeom>
        </p:spPr>
      </p:pic>
    </p:spTree>
    <p:extLst>
      <p:ext uri="{BB962C8B-B14F-4D97-AF65-F5344CB8AC3E}">
        <p14:creationId xmlns:p14="http://schemas.microsoft.com/office/powerpoint/2010/main" val="1221584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 calcmode="lin" valueType="num">
                                      <p:cBhvr additive="base">
                                        <p:cTn id="7" dur="500" fill="hold"/>
                                        <p:tgtEl>
                                          <p:spTgt spid="7170"/>
                                        </p:tgtEl>
                                        <p:attrNameLst>
                                          <p:attrName>ppt_x</p:attrName>
                                        </p:attrNameLst>
                                      </p:cBhvr>
                                      <p:tavLst>
                                        <p:tav tm="0">
                                          <p:val>
                                            <p:strVal val="#ppt_x"/>
                                          </p:val>
                                        </p:tav>
                                        <p:tav tm="100000">
                                          <p:val>
                                            <p:strVal val="#ppt_x"/>
                                          </p:val>
                                        </p:tav>
                                      </p:tavLst>
                                    </p:anim>
                                    <p:anim calcmode="lin" valueType="num">
                                      <p:cBhvr additive="base">
                                        <p:cTn id="8" dur="500" fill="hold"/>
                                        <p:tgtEl>
                                          <p:spTgt spid="7170"/>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8544"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8CB28F-26DC-45DE-B27C-F474516BA570}"/>
              </a:ext>
            </a:extLst>
          </p:cNvPr>
          <p:cNvSpPr>
            <a:spLocks noGrp="1"/>
          </p:cNvSpPr>
          <p:nvPr>
            <p:ph idx="1"/>
          </p:nvPr>
        </p:nvSpPr>
        <p:spPr>
          <a:xfrm>
            <a:off x="167640" y="853033"/>
            <a:ext cx="10515600" cy="4351338"/>
          </a:xfrm>
        </p:spPr>
        <p:txBody>
          <a:bodyPr>
            <a:normAutofit/>
          </a:bodyPr>
          <a:lstStyle/>
          <a:p>
            <a:pPr marL="0" indent="0">
              <a:buNone/>
            </a:pPr>
            <a:r>
              <a:rPr lang="en-US" sz="4400" b="1" dirty="0"/>
              <a:t>$   Pay   $ </a:t>
            </a:r>
          </a:p>
          <a:p>
            <a:pPr marL="0" indent="0">
              <a:buNone/>
            </a:pPr>
            <a:r>
              <a:rPr lang="en-US" sz="4400" b="1" dirty="0"/>
              <a:t>3 Jumping Jacks</a:t>
            </a:r>
          </a:p>
        </p:txBody>
      </p:sp>
      <mc:AlternateContent xmlns:mc="http://schemas.openxmlformats.org/markup-compatibility/2006" xmlns:pslz="http://schemas.microsoft.com/office/powerpoint/2016/slidezoom">
        <mc:Choice Requires="pslz">
          <p:graphicFrame>
            <p:nvGraphicFramePr>
              <p:cNvPr id="4" name="Slide Zoom 3">
                <a:extLst>
                  <a:ext uri="{FF2B5EF4-FFF2-40B4-BE49-F238E27FC236}">
                    <a16:creationId xmlns:a16="http://schemas.microsoft.com/office/drawing/2014/main" id="{DBD6BA2B-F08D-4FEE-8A29-0BE461C7D53C}"/>
                  </a:ext>
                </a:extLst>
              </p:cNvPr>
              <p:cNvGraphicFramePr>
                <a:graphicFrameLocks noChangeAspect="1"/>
              </p:cNvGraphicFramePr>
              <p:nvPr>
                <p:extLst>
                  <p:ext uri="{D42A27DB-BD31-4B8C-83A1-F6EECF244321}">
                    <p14:modId xmlns:p14="http://schemas.microsoft.com/office/powerpoint/2010/main" val="863796125"/>
                  </p:ext>
                </p:extLst>
              </p:nvPr>
            </p:nvGraphicFramePr>
            <p:xfrm>
              <a:off x="279400" y="5501640"/>
              <a:ext cx="1117600" cy="628650"/>
            </p:xfrm>
            <a:graphic>
              <a:graphicData uri="http://schemas.microsoft.com/office/powerpoint/2016/slidezoom">
                <pslz:sldZm>
                  <pslz:sldZmObj sldId="258" cId="3218623857">
                    <pslz:zmPr id="{1DB49BA9-BDAF-42CC-A940-941CE01F8A8D}" returnToParent="0" transitionDur="1000">
                      <p166:blipFill xmlns:p166="http://schemas.microsoft.com/office/powerpoint/2016/6/main">
                        <a:blip r:embed="rId4"/>
                        <a:stretch>
                          <a:fillRect/>
                        </a:stretch>
                      </p166:blipFill>
                      <p166:spPr xmlns:p166="http://schemas.microsoft.com/office/powerpoint/2016/6/main">
                        <a:xfrm>
                          <a:off x="0" y="0"/>
                          <a:ext cx="1117600" cy="628650"/>
                        </a:xfrm>
                        <a:prstGeom prst="rect">
                          <a:avLst/>
                        </a:prstGeom>
                        <a:ln w="3175">
                          <a:solidFill>
                            <a:prstClr val="ltGray"/>
                          </a:solidFill>
                        </a:ln>
                      </p166:spPr>
                    </pslz:zmPr>
                  </pslz:sldZmObj>
                </pslz:sldZm>
              </a:graphicData>
            </a:graphic>
          </p:graphicFrame>
        </mc:Choice>
        <mc:Fallback xmlns="">
          <p:pic>
            <p:nvPicPr>
              <p:cNvPr id="4" name="Slide Zoom 3">
                <a:hlinkClick r:id="rId5" action="ppaction://hlinksldjump"/>
                <a:extLst>
                  <a:ext uri="{FF2B5EF4-FFF2-40B4-BE49-F238E27FC236}">
                    <a16:creationId xmlns:a16="http://schemas.microsoft.com/office/drawing/2014/main" id="{DBD6BA2B-F08D-4FEE-8A29-0BE461C7D53C}"/>
                  </a:ext>
                </a:extLst>
              </p:cNvPr>
              <p:cNvPicPr>
                <a:picLocks noGrp="1" noRot="1" noChangeAspect="1" noMove="1" noResize="1" noEditPoints="1" noAdjustHandles="1" noChangeArrowheads="1" noChangeShapeType="1"/>
              </p:cNvPicPr>
              <p:nvPr/>
            </p:nvPicPr>
            <p:blipFill>
              <a:blip r:embed="rId6"/>
              <a:stretch>
                <a:fillRect/>
              </a:stretch>
            </p:blipFill>
            <p:spPr>
              <a:xfrm>
                <a:off x="279400" y="5501640"/>
                <a:ext cx="1117600" cy="628650"/>
              </a:xfrm>
              <a:prstGeom prst="rect">
                <a:avLst/>
              </a:prstGeom>
              <a:ln w="3175">
                <a:solidFill>
                  <a:prstClr val="ltGray"/>
                </a:solidFill>
              </a:ln>
            </p:spPr>
          </p:pic>
        </mc:Fallback>
      </mc:AlternateContent>
      <p:sp>
        <p:nvSpPr>
          <p:cNvPr id="7" name="TextBox 6">
            <a:extLst>
              <a:ext uri="{FF2B5EF4-FFF2-40B4-BE49-F238E27FC236}">
                <a16:creationId xmlns:a16="http://schemas.microsoft.com/office/drawing/2014/main" id="{F765E8DA-E8E5-4FC4-AE65-23DBCA12259B}"/>
              </a:ext>
            </a:extLst>
          </p:cNvPr>
          <p:cNvSpPr txBox="1"/>
          <p:nvPr/>
        </p:nvSpPr>
        <p:spPr>
          <a:xfrm>
            <a:off x="0" y="32544"/>
            <a:ext cx="2290713" cy="523220"/>
          </a:xfrm>
          <a:prstGeom prst="rect">
            <a:avLst/>
          </a:prstGeom>
          <a:solidFill>
            <a:schemeClr val="accent2"/>
          </a:solidFill>
        </p:spPr>
        <p:txBody>
          <a:bodyPr wrap="square" rtlCol="0">
            <a:spAutoFit/>
          </a:bodyPr>
          <a:lstStyle/>
          <a:p>
            <a:r>
              <a:rPr lang="en-US" sz="2800" dirty="0">
                <a:solidFill>
                  <a:schemeClr val="bg1"/>
                </a:solidFill>
              </a:rPr>
              <a:t>Lemonade</a:t>
            </a:r>
          </a:p>
        </p:txBody>
      </p:sp>
      <p:pic>
        <p:nvPicPr>
          <p:cNvPr id="11" name="Picture 10">
            <a:extLst>
              <a:ext uri="{FF2B5EF4-FFF2-40B4-BE49-F238E27FC236}">
                <a16:creationId xmlns:a16="http://schemas.microsoft.com/office/drawing/2014/main" id="{0920702B-2823-493E-B542-16C89A4199EE}"/>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4150744" y="294154"/>
            <a:ext cx="6146032" cy="6349206"/>
          </a:xfrm>
          <a:prstGeom prst="rect">
            <a:avLst/>
          </a:prstGeom>
        </p:spPr>
      </p:pic>
      <p:pic>
        <p:nvPicPr>
          <p:cNvPr id="12" name="food_drink_straw_suck_air_dregs_soda">
            <a:hlinkClick r:id="" action="ppaction://media"/>
            <a:extLst>
              <a:ext uri="{FF2B5EF4-FFF2-40B4-BE49-F238E27FC236}">
                <a16:creationId xmlns:a16="http://schemas.microsoft.com/office/drawing/2014/main" id="{7BF972DB-3E51-4B72-9C0F-F2EA80BA577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955992" y="5598567"/>
            <a:ext cx="406400" cy="406400"/>
          </a:xfrm>
          <a:prstGeom prst="rect">
            <a:avLst/>
          </a:prstGeom>
        </p:spPr>
      </p:pic>
    </p:spTree>
    <p:extLst>
      <p:ext uri="{BB962C8B-B14F-4D97-AF65-F5344CB8AC3E}">
        <p14:creationId xmlns:p14="http://schemas.microsoft.com/office/powerpoint/2010/main" val="2335145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60" fill="hold"/>
                                        <p:tgtEl>
                                          <p:spTgt spid="12"/>
                                        </p:tgtEl>
                                      </p:cBhvr>
                                    </p:cmd>
                                  </p:childTnLst>
                                </p:cTn>
                              </p:par>
                              <p:par>
                                <p:cTn id="7" presetID="22" presetClass="entr" presetSubtype="1" fill="hold"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wipe(up)">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1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limbing Austria GIF by Tirol - Find &amp; Share on GIPHY">
            <a:extLst>
              <a:ext uri="{FF2B5EF4-FFF2-40B4-BE49-F238E27FC236}">
                <a16:creationId xmlns:a16="http://schemas.microsoft.com/office/drawing/2014/main" id="{2AEB2B02-696D-45F8-B09C-B23F9D669945}"/>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08344" y="-1"/>
            <a:ext cx="12400344" cy="695638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D66DE44-8487-4760-A63A-FCA8DE9AD256}"/>
              </a:ext>
            </a:extLst>
          </p:cNvPr>
          <p:cNvSpPr>
            <a:spLocks noGrp="1"/>
          </p:cNvSpPr>
          <p:nvPr>
            <p:ph type="title"/>
          </p:nvPr>
        </p:nvSpPr>
        <p:spPr/>
        <p:txBody>
          <a:bodyPr/>
          <a:lstStyle/>
          <a:p>
            <a:endParaRPr lang="en-US" dirty="0"/>
          </a:p>
        </p:txBody>
      </p:sp>
      <p:sp>
        <p:nvSpPr>
          <p:cNvPr id="6" name="TextBox 5">
            <a:extLst>
              <a:ext uri="{FF2B5EF4-FFF2-40B4-BE49-F238E27FC236}">
                <a16:creationId xmlns:a16="http://schemas.microsoft.com/office/drawing/2014/main" id="{25814D18-764C-468F-B948-55BBBAA44639}"/>
              </a:ext>
            </a:extLst>
          </p:cNvPr>
          <p:cNvSpPr txBox="1"/>
          <p:nvPr/>
        </p:nvSpPr>
        <p:spPr>
          <a:xfrm>
            <a:off x="3336488" y="6588168"/>
            <a:ext cx="3263503" cy="230832"/>
          </a:xfrm>
          <a:prstGeom prst="rect">
            <a:avLst/>
          </a:prstGeom>
          <a:noFill/>
        </p:spPr>
        <p:txBody>
          <a:bodyPr wrap="square" rtlCol="0">
            <a:spAutoFit/>
          </a:bodyPr>
          <a:lstStyle/>
          <a:p>
            <a:r>
              <a:rPr lang="en-US" sz="900" dirty="0">
                <a:solidFill>
                  <a:schemeClr val="bg1"/>
                </a:solidFill>
              </a:rPr>
              <a:t>https://media3.giphy.com/media/l3q2KgPyebeZ9G1uo/giphy.gif</a:t>
            </a:r>
          </a:p>
        </p:txBody>
      </p:sp>
      <p:sp>
        <p:nvSpPr>
          <p:cNvPr id="7" name="TextBox 6">
            <a:extLst>
              <a:ext uri="{FF2B5EF4-FFF2-40B4-BE49-F238E27FC236}">
                <a16:creationId xmlns:a16="http://schemas.microsoft.com/office/drawing/2014/main" id="{CD4B2603-595B-402A-96C9-32B67052E8F1}"/>
              </a:ext>
            </a:extLst>
          </p:cNvPr>
          <p:cNvSpPr txBox="1"/>
          <p:nvPr/>
        </p:nvSpPr>
        <p:spPr>
          <a:xfrm>
            <a:off x="0" y="32544"/>
            <a:ext cx="2205872" cy="523220"/>
          </a:xfrm>
          <a:prstGeom prst="rect">
            <a:avLst/>
          </a:prstGeom>
          <a:solidFill>
            <a:schemeClr val="accent2"/>
          </a:solidFill>
        </p:spPr>
        <p:txBody>
          <a:bodyPr wrap="square" rtlCol="0">
            <a:spAutoFit/>
          </a:bodyPr>
          <a:lstStyle/>
          <a:p>
            <a:r>
              <a:rPr lang="en-US" sz="2800" dirty="0">
                <a:solidFill>
                  <a:schemeClr val="bg1"/>
                </a:solidFill>
              </a:rPr>
              <a:t>Rock Wall</a:t>
            </a:r>
          </a:p>
        </p:txBody>
      </p:sp>
      <p:pic>
        <p:nvPicPr>
          <p:cNvPr id="8" name="Content Placeholder 4">
            <a:hlinkClick r:id="rId5" action="ppaction://hlinksldjump"/>
            <a:extLst>
              <a:ext uri="{FF2B5EF4-FFF2-40B4-BE49-F238E27FC236}">
                <a16:creationId xmlns:a16="http://schemas.microsoft.com/office/drawing/2014/main" id="{7DF382A4-7721-486D-AA4D-71B188C24B16}"/>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365514" y="5463129"/>
            <a:ext cx="2289269" cy="1211404"/>
          </a:xfrm>
          <a:prstGeom prst="rect">
            <a:avLst/>
          </a:prstGeom>
        </p:spPr>
      </p:pic>
      <mc:AlternateContent xmlns:mc="http://schemas.openxmlformats.org/markup-compatibility/2006" xmlns:pslz="http://schemas.microsoft.com/office/powerpoint/2016/slidezoom">
        <mc:Choice Requires="pslz">
          <p:graphicFrame>
            <p:nvGraphicFramePr>
              <p:cNvPr id="9" name="Slide Zoom 8">
                <a:extLst>
                  <a:ext uri="{FF2B5EF4-FFF2-40B4-BE49-F238E27FC236}">
                    <a16:creationId xmlns:a16="http://schemas.microsoft.com/office/drawing/2014/main" id="{D3F72D10-D031-4A93-88A2-96EA38A2012D}"/>
                  </a:ext>
                </a:extLst>
              </p:cNvPr>
              <p:cNvGraphicFramePr>
                <a:graphicFrameLocks noChangeAspect="1"/>
              </p:cNvGraphicFramePr>
              <p:nvPr>
                <p:extLst>
                  <p:ext uri="{D42A27DB-BD31-4B8C-83A1-F6EECF244321}">
                    <p14:modId xmlns:p14="http://schemas.microsoft.com/office/powerpoint/2010/main" val="3672787727"/>
                  </p:ext>
                </p:extLst>
              </p:nvPr>
            </p:nvGraphicFramePr>
            <p:xfrm>
              <a:off x="558421" y="4191000"/>
              <a:ext cx="1903453" cy="1070692"/>
            </p:xfrm>
            <a:graphic>
              <a:graphicData uri="http://schemas.microsoft.com/office/powerpoint/2016/slidezoom">
                <pslz:sldZm>
                  <pslz:sldZmObj sldId="258" cId="3218623857">
                    <pslz:zmPr id="{1DB49BA9-BDAF-42CC-A940-941CE01F8A8D}" returnToParent="0" transitionDur="1000">
                      <p166:blipFill xmlns:p166="http://schemas.microsoft.com/office/powerpoint/2016/6/main">
                        <a:blip r:embed="rId8"/>
                        <a:stretch>
                          <a:fillRect/>
                        </a:stretch>
                      </p166:blipFill>
                      <p166:spPr xmlns:p166="http://schemas.microsoft.com/office/powerpoint/2016/6/main">
                        <a:xfrm>
                          <a:off x="0" y="0"/>
                          <a:ext cx="1903453" cy="1070692"/>
                        </a:xfrm>
                        <a:prstGeom prst="rect">
                          <a:avLst/>
                        </a:prstGeom>
                        <a:ln w="3175">
                          <a:solidFill>
                            <a:prstClr val="ltGray"/>
                          </a:solidFill>
                        </a:ln>
                      </p166:spPr>
                    </pslz:zmPr>
                  </pslz:sldZmObj>
                </pslz:sldZm>
              </a:graphicData>
            </a:graphic>
          </p:graphicFrame>
        </mc:Choice>
        <mc:Fallback xmlns="">
          <p:pic>
            <p:nvPicPr>
              <p:cNvPr id="9" name="Slide Zoom 8">
                <a:hlinkClick r:id="rId9" action="ppaction://hlinksldjump"/>
                <a:extLst>
                  <a:ext uri="{FF2B5EF4-FFF2-40B4-BE49-F238E27FC236}">
                    <a16:creationId xmlns:a16="http://schemas.microsoft.com/office/drawing/2014/main" id="{D3F72D10-D031-4A93-88A2-96EA38A2012D}"/>
                  </a:ext>
                </a:extLst>
              </p:cNvPr>
              <p:cNvPicPr>
                <a:picLocks noGrp="1" noRot="1" noChangeAspect="1" noMove="1" noResize="1" noEditPoints="1" noAdjustHandles="1" noChangeArrowheads="1" noChangeShapeType="1"/>
              </p:cNvPicPr>
              <p:nvPr/>
            </p:nvPicPr>
            <p:blipFill>
              <a:blip r:embed="rId10"/>
              <a:stretch>
                <a:fillRect/>
              </a:stretch>
            </p:blipFill>
            <p:spPr>
              <a:xfrm>
                <a:off x="558421" y="4191000"/>
                <a:ext cx="1903453" cy="1070692"/>
              </a:xfrm>
              <a:prstGeom prst="rect">
                <a:avLst/>
              </a:prstGeom>
              <a:ln w="3175">
                <a:solidFill>
                  <a:prstClr val="ltGray"/>
                </a:solidFill>
              </a:ln>
            </p:spPr>
          </p:pic>
        </mc:Fallback>
      </mc:AlternateContent>
      <p:pic>
        <p:nvPicPr>
          <p:cNvPr id="12" name="zapsplat_cartoon_ascend_mallet_steps_slow_001_12645">
            <a:hlinkClick r:id="" action="ppaction://media"/>
            <a:extLst>
              <a:ext uri="{FF2B5EF4-FFF2-40B4-BE49-F238E27FC236}">
                <a16:creationId xmlns:a16="http://schemas.microsoft.com/office/drawing/2014/main" id="{3F18AC5B-FE3C-4C8E-82A7-ADFC04A05E8F}"/>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11"/>
          <a:stretch>
            <a:fillRect/>
          </a:stretch>
        </p:blipFill>
        <p:spPr>
          <a:xfrm>
            <a:off x="2884373" y="6181768"/>
            <a:ext cx="406400" cy="406400"/>
          </a:xfrm>
        </p:spPr>
      </p:pic>
    </p:spTree>
    <p:extLst>
      <p:ext uri="{BB962C8B-B14F-4D97-AF65-F5344CB8AC3E}">
        <p14:creationId xmlns:p14="http://schemas.microsoft.com/office/powerpoint/2010/main" val="303227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repeatCount="2000" fill="hold" display="0">
                  <p:stCondLst>
                    <p:cond delay="indefinite"/>
                  </p:stCondLst>
                  <p:endCondLst>
                    <p:cond evt="onStopAudio" delay="0">
                      <p:tgtEl>
                        <p:sldTgt/>
                      </p:tgtEl>
                    </p:cond>
                  </p:endCondLst>
                </p:cTn>
                <p:tgtEl>
                  <p:spTgt spid="1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Bumper Cars GIFs | Tenor">
            <a:extLst>
              <a:ext uri="{FF2B5EF4-FFF2-40B4-BE49-F238E27FC236}">
                <a16:creationId xmlns:a16="http://schemas.microsoft.com/office/drawing/2014/main" id="{69BE98F4-15B4-450C-8E49-5136B3DFAB92}"/>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103992"/>
            <a:ext cx="11998411" cy="696199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B8C4639-9197-427F-A696-CEF1F35BB639}"/>
              </a:ext>
            </a:extLst>
          </p:cNvPr>
          <p:cNvSpPr>
            <a:spLocks noGrp="1"/>
          </p:cNvSpPr>
          <p:nvPr>
            <p:ph type="title"/>
          </p:nvPr>
        </p:nvSpPr>
        <p:spPr/>
        <p:txBody>
          <a:bodyPr/>
          <a:lstStyle/>
          <a:p>
            <a:endParaRPr lang="en-US" dirty="0"/>
          </a:p>
        </p:txBody>
      </p:sp>
      <p:sp>
        <p:nvSpPr>
          <p:cNvPr id="6" name="TextBox 5">
            <a:extLst>
              <a:ext uri="{FF2B5EF4-FFF2-40B4-BE49-F238E27FC236}">
                <a16:creationId xmlns:a16="http://schemas.microsoft.com/office/drawing/2014/main" id="{F4F2427A-6742-41FB-A7C7-1CC8791E8008}"/>
              </a:ext>
            </a:extLst>
          </p:cNvPr>
          <p:cNvSpPr txBox="1"/>
          <p:nvPr/>
        </p:nvSpPr>
        <p:spPr>
          <a:xfrm>
            <a:off x="3322064" y="6481783"/>
            <a:ext cx="7741333" cy="230832"/>
          </a:xfrm>
          <a:prstGeom prst="rect">
            <a:avLst/>
          </a:prstGeom>
          <a:noFill/>
        </p:spPr>
        <p:txBody>
          <a:bodyPr wrap="square" rtlCol="0">
            <a:spAutoFit/>
          </a:bodyPr>
          <a:lstStyle/>
          <a:p>
            <a:r>
              <a:rPr lang="en-US" sz="900" dirty="0">
                <a:solidFill>
                  <a:schemeClr val="bg1"/>
                </a:solidFill>
              </a:rPr>
              <a:t>https://media1.tenor.com/images/ced6952a3e643b953800d11da3607499/tenor.gif?itemid=7305817</a:t>
            </a:r>
          </a:p>
        </p:txBody>
      </p:sp>
      <p:sp>
        <p:nvSpPr>
          <p:cNvPr id="7" name="TextBox 6">
            <a:extLst>
              <a:ext uri="{FF2B5EF4-FFF2-40B4-BE49-F238E27FC236}">
                <a16:creationId xmlns:a16="http://schemas.microsoft.com/office/drawing/2014/main" id="{48FB5FBB-7BD7-4CD3-8A2A-2F64F8B0783E}"/>
              </a:ext>
            </a:extLst>
          </p:cNvPr>
          <p:cNvSpPr txBox="1"/>
          <p:nvPr/>
        </p:nvSpPr>
        <p:spPr>
          <a:xfrm>
            <a:off x="0" y="32544"/>
            <a:ext cx="2205872" cy="523220"/>
          </a:xfrm>
          <a:prstGeom prst="rect">
            <a:avLst/>
          </a:prstGeom>
          <a:solidFill>
            <a:schemeClr val="accent2"/>
          </a:solidFill>
        </p:spPr>
        <p:txBody>
          <a:bodyPr wrap="square" rtlCol="0">
            <a:spAutoFit/>
          </a:bodyPr>
          <a:lstStyle/>
          <a:p>
            <a:r>
              <a:rPr lang="en-US" sz="2800" dirty="0">
                <a:solidFill>
                  <a:schemeClr val="bg1"/>
                </a:solidFill>
              </a:rPr>
              <a:t>Bumper Cars</a:t>
            </a:r>
          </a:p>
        </p:txBody>
      </p:sp>
      <p:pic>
        <p:nvPicPr>
          <p:cNvPr id="8" name="Content Placeholder 4">
            <a:hlinkClick r:id="rId5" action="ppaction://hlinksldjump"/>
            <a:extLst>
              <a:ext uri="{FF2B5EF4-FFF2-40B4-BE49-F238E27FC236}">
                <a16:creationId xmlns:a16="http://schemas.microsoft.com/office/drawing/2014/main" id="{F3D778FB-A43E-4C88-AB43-B6B6E9521B3F}"/>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365512" y="5467926"/>
            <a:ext cx="2289269" cy="1211404"/>
          </a:xfrm>
          <a:prstGeom prst="rect">
            <a:avLst/>
          </a:prstGeom>
        </p:spPr>
      </p:pic>
      <mc:AlternateContent xmlns:mc="http://schemas.openxmlformats.org/markup-compatibility/2006" xmlns:pslz="http://schemas.microsoft.com/office/powerpoint/2016/slidezoom">
        <mc:Choice Requires="pslz">
          <p:graphicFrame>
            <p:nvGraphicFramePr>
              <p:cNvPr id="9" name="Slide Zoom 8">
                <a:extLst>
                  <a:ext uri="{FF2B5EF4-FFF2-40B4-BE49-F238E27FC236}">
                    <a16:creationId xmlns:a16="http://schemas.microsoft.com/office/drawing/2014/main" id="{DF29BA74-F261-4E62-BD06-18B80AB51800}"/>
                  </a:ext>
                </a:extLst>
              </p:cNvPr>
              <p:cNvGraphicFramePr>
                <a:graphicFrameLocks noChangeAspect="1"/>
              </p:cNvGraphicFramePr>
              <p:nvPr>
                <p:extLst>
                  <p:ext uri="{D42A27DB-BD31-4B8C-83A1-F6EECF244321}">
                    <p14:modId xmlns:p14="http://schemas.microsoft.com/office/powerpoint/2010/main" val="2409648793"/>
                  </p:ext>
                </p:extLst>
              </p:nvPr>
            </p:nvGraphicFramePr>
            <p:xfrm>
              <a:off x="558421" y="4191000"/>
              <a:ext cx="1903453" cy="1070692"/>
            </p:xfrm>
            <a:graphic>
              <a:graphicData uri="http://schemas.microsoft.com/office/powerpoint/2016/slidezoom">
                <pslz:sldZm>
                  <pslz:sldZmObj sldId="258" cId="3218623857">
                    <pslz:zmPr id="{1DB49BA9-BDAF-42CC-A940-941CE01F8A8D}" returnToParent="0" transitionDur="1000">
                      <p166:blipFill xmlns:p166="http://schemas.microsoft.com/office/powerpoint/2016/6/main">
                        <a:blip r:embed="rId8"/>
                        <a:stretch>
                          <a:fillRect/>
                        </a:stretch>
                      </p166:blipFill>
                      <p166:spPr xmlns:p166="http://schemas.microsoft.com/office/powerpoint/2016/6/main">
                        <a:xfrm>
                          <a:off x="0" y="0"/>
                          <a:ext cx="1903453" cy="1070692"/>
                        </a:xfrm>
                        <a:prstGeom prst="rect">
                          <a:avLst/>
                        </a:prstGeom>
                        <a:ln w="3175">
                          <a:solidFill>
                            <a:prstClr val="ltGray"/>
                          </a:solidFill>
                        </a:ln>
                      </p166:spPr>
                    </pslz:zmPr>
                  </pslz:sldZmObj>
                </pslz:sldZm>
              </a:graphicData>
            </a:graphic>
          </p:graphicFrame>
        </mc:Choice>
        <mc:Fallback xmlns="">
          <p:pic>
            <p:nvPicPr>
              <p:cNvPr id="9" name="Slide Zoom 8">
                <a:hlinkClick r:id="rId9" action="ppaction://hlinksldjump"/>
                <a:extLst>
                  <a:ext uri="{FF2B5EF4-FFF2-40B4-BE49-F238E27FC236}">
                    <a16:creationId xmlns:a16="http://schemas.microsoft.com/office/drawing/2014/main" id="{DF29BA74-F261-4E62-BD06-18B80AB51800}"/>
                  </a:ext>
                </a:extLst>
              </p:cNvPr>
              <p:cNvPicPr>
                <a:picLocks noGrp="1" noRot="1" noChangeAspect="1" noMove="1" noResize="1" noEditPoints="1" noAdjustHandles="1" noChangeArrowheads="1" noChangeShapeType="1"/>
              </p:cNvPicPr>
              <p:nvPr/>
            </p:nvPicPr>
            <p:blipFill>
              <a:blip r:embed="rId10"/>
              <a:stretch>
                <a:fillRect/>
              </a:stretch>
            </p:blipFill>
            <p:spPr>
              <a:xfrm>
                <a:off x="558421" y="4191000"/>
                <a:ext cx="1903453" cy="1070692"/>
              </a:xfrm>
              <a:prstGeom prst="rect">
                <a:avLst/>
              </a:prstGeom>
              <a:ln w="3175">
                <a:solidFill>
                  <a:prstClr val="ltGray"/>
                </a:solidFill>
              </a:ln>
            </p:spPr>
          </p:pic>
        </mc:Fallback>
      </mc:AlternateContent>
      <p:pic>
        <p:nvPicPr>
          <p:cNvPr id="12" name="esm_8bit_splat_explosion_bomb_boom_blast_cannon_retro_old_school_classic_cartoon">
            <a:hlinkClick r:id="" action="ppaction://media"/>
            <a:extLst>
              <a:ext uri="{FF2B5EF4-FFF2-40B4-BE49-F238E27FC236}">
                <a16:creationId xmlns:a16="http://schemas.microsoft.com/office/drawing/2014/main" id="{9DCB6DFD-1085-4F4F-A208-821DE6CAC06E}"/>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11"/>
          <a:stretch>
            <a:fillRect/>
          </a:stretch>
        </p:blipFill>
        <p:spPr>
          <a:xfrm>
            <a:off x="2817093" y="5961766"/>
            <a:ext cx="406400" cy="406400"/>
          </a:xfrm>
        </p:spPr>
      </p:pic>
    </p:spTree>
    <p:extLst>
      <p:ext uri="{BB962C8B-B14F-4D97-AF65-F5344CB8AC3E}">
        <p14:creationId xmlns:p14="http://schemas.microsoft.com/office/powerpoint/2010/main" val="1767643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500"/>
                                  </p:stCondLst>
                                  <p:childTnLst>
                                    <p:cmd type="call" cmd="playFrom(0.0)">
                                      <p:cBhvr>
                                        <p:cTn id="6" dur="72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Yo Yo Carnival GIF by Insomniac Events - Find &amp; Share on GIPHY">
            <a:extLst>
              <a:ext uri="{FF2B5EF4-FFF2-40B4-BE49-F238E27FC236}">
                <a16:creationId xmlns:a16="http://schemas.microsoft.com/office/drawing/2014/main" id="{4F00BC47-DF4A-499C-8E10-0D94FB6F3BBC}"/>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1023" y="-45576"/>
            <a:ext cx="12273023" cy="69035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A86F1E9-0661-4BE7-8615-943E25CE0525}"/>
              </a:ext>
            </a:extLst>
          </p:cNvPr>
          <p:cNvSpPr>
            <a:spLocks noGrp="1"/>
          </p:cNvSpPr>
          <p:nvPr>
            <p:ph type="title"/>
          </p:nvPr>
        </p:nvSpPr>
        <p:spPr/>
        <p:txBody>
          <a:bodyPr/>
          <a:lstStyle/>
          <a:p>
            <a:endParaRPr lang="en-US" dirty="0"/>
          </a:p>
        </p:txBody>
      </p:sp>
      <p:sp>
        <p:nvSpPr>
          <p:cNvPr id="6" name="TextBox 5">
            <a:extLst>
              <a:ext uri="{FF2B5EF4-FFF2-40B4-BE49-F238E27FC236}">
                <a16:creationId xmlns:a16="http://schemas.microsoft.com/office/drawing/2014/main" id="{2DB3233D-A068-4C1A-B9A5-47C7495872E9}"/>
              </a:ext>
            </a:extLst>
          </p:cNvPr>
          <p:cNvSpPr txBox="1"/>
          <p:nvPr/>
        </p:nvSpPr>
        <p:spPr>
          <a:xfrm>
            <a:off x="1603375" y="6492875"/>
            <a:ext cx="6038850" cy="230832"/>
          </a:xfrm>
          <a:prstGeom prst="rect">
            <a:avLst/>
          </a:prstGeom>
          <a:noFill/>
        </p:spPr>
        <p:txBody>
          <a:bodyPr wrap="square" rtlCol="0">
            <a:spAutoFit/>
          </a:bodyPr>
          <a:lstStyle/>
          <a:p>
            <a:endParaRPr lang="en-US" sz="900" dirty="0">
              <a:solidFill>
                <a:schemeClr val="bg1"/>
              </a:solidFill>
            </a:endParaRPr>
          </a:p>
        </p:txBody>
      </p:sp>
      <p:sp>
        <p:nvSpPr>
          <p:cNvPr id="7" name="TextBox 6">
            <a:extLst>
              <a:ext uri="{FF2B5EF4-FFF2-40B4-BE49-F238E27FC236}">
                <a16:creationId xmlns:a16="http://schemas.microsoft.com/office/drawing/2014/main" id="{CB7C993C-4ADA-4588-AB78-6C5AC088BCA6}"/>
              </a:ext>
            </a:extLst>
          </p:cNvPr>
          <p:cNvSpPr txBox="1"/>
          <p:nvPr/>
        </p:nvSpPr>
        <p:spPr>
          <a:xfrm>
            <a:off x="0" y="-166150"/>
            <a:ext cx="2205872" cy="523220"/>
          </a:xfrm>
          <a:prstGeom prst="rect">
            <a:avLst/>
          </a:prstGeom>
          <a:solidFill>
            <a:schemeClr val="accent2"/>
          </a:solidFill>
        </p:spPr>
        <p:txBody>
          <a:bodyPr wrap="square" rtlCol="0">
            <a:spAutoFit/>
          </a:bodyPr>
          <a:lstStyle/>
          <a:p>
            <a:r>
              <a:rPr lang="en-US" sz="2800" dirty="0">
                <a:solidFill>
                  <a:schemeClr val="bg1"/>
                </a:solidFill>
              </a:rPr>
              <a:t>Screamer</a:t>
            </a:r>
          </a:p>
        </p:txBody>
      </p:sp>
      <p:pic>
        <p:nvPicPr>
          <p:cNvPr id="8" name="Content Placeholder 4">
            <a:hlinkClick r:id="rId5" action="ppaction://hlinksldjump"/>
            <a:extLst>
              <a:ext uri="{FF2B5EF4-FFF2-40B4-BE49-F238E27FC236}">
                <a16:creationId xmlns:a16="http://schemas.microsoft.com/office/drawing/2014/main" id="{8B6B0E08-A976-478F-9DB9-E9E97B81EC67}"/>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41995" y="5353983"/>
            <a:ext cx="1774510" cy="939011"/>
          </a:xfrm>
          <a:prstGeom prst="rect">
            <a:avLst/>
          </a:prstGeom>
        </p:spPr>
      </p:pic>
      <mc:AlternateContent xmlns:mc="http://schemas.openxmlformats.org/markup-compatibility/2006" xmlns:pslz="http://schemas.microsoft.com/office/powerpoint/2016/slidezoom">
        <mc:Choice Requires="pslz">
          <p:graphicFrame>
            <p:nvGraphicFramePr>
              <p:cNvPr id="9" name="Slide Zoom 8">
                <a:extLst>
                  <a:ext uri="{FF2B5EF4-FFF2-40B4-BE49-F238E27FC236}">
                    <a16:creationId xmlns:a16="http://schemas.microsoft.com/office/drawing/2014/main" id="{CB4B696A-E43F-4098-B16B-5CD13C09E29E}"/>
                  </a:ext>
                </a:extLst>
              </p:cNvPr>
              <p:cNvGraphicFramePr>
                <a:graphicFrameLocks noChangeAspect="1"/>
              </p:cNvGraphicFramePr>
              <p:nvPr>
                <p:extLst>
                  <p:ext uri="{D42A27DB-BD31-4B8C-83A1-F6EECF244321}">
                    <p14:modId xmlns:p14="http://schemas.microsoft.com/office/powerpoint/2010/main" val="822780518"/>
                  </p:ext>
                </p:extLst>
              </p:nvPr>
            </p:nvGraphicFramePr>
            <p:xfrm>
              <a:off x="236876" y="4445099"/>
              <a:ext cx="1435714" cy="807589"/>
            </p:xfrm>
            <a:graphic>
              <a:graphicData uri="http://schemas.microsoft.com/office/powerpoint/2016/slidezoom">
                <pslz:sldZm>
                  <pslz:sldZmObj sldId="258" cId="3218623857">
                    <pslz:zmPr id="{1DB49BA9-BDAF-42CC-A940-941CE01F8A8D}" returnToParent="0" transitionDur="1000">
                      <p166:blipFill xmlns:p166="http://schemas.microsoft.com/office/powerpoint/2016/6/main">
                        <a:blip r:embed="rId8"/>
                        <a:stretch>
                          <a:fillRect/>
                        </a:stretch>
                      </p166:blipFill>
                      <p166:spPr xmlns:p166="http://schemas.microsoft.com/office/powerpoint/2016/6/main">
                        <a:xfrm>
                          <a:off x="0" y="0"/>
                          <a:ext cx="1435714" cy="807589"/>
                        </a:xfrm>
                        <a:prstGeom prst="rect">
                          <a:avLst/>
                        </a:prstGeom>
                        <a:ln w="3175">
                          <a:solidFill>
                            <a:prstClr val="ltGray"/>
                          </a:solidFill>
                        </a:ln>
                      </p166:spPr>
                    </pslz:zmPr>
                  </pslz:sldZmObj>
                </pslz:sldZm>
              </a:graphicData>
            </a:graphic>
          </p:graphicFrame>
        </mc:Choice>
        <mc:Fallback xmlns="">
          <p:pic>
            <p:nvPicPr>
              <p:cNvPr id="9" name="Slide Zoom 8">
                <a:hlinkClick r:id="rId9" action="ppaction://hlinksldjump"/>
                <a:extLst>
                  <a:ext uri="{FF2B5EF4-FFF2-40B4-BE49-F238E27FC236}">
                    <a16:creationId xmlns:a16="http://schemas.microsoft.com/office/drawing/2014/main" id="{CB4B696A-E43F-4098-B16B-5CD13C09E29E}"/>
                  </a:ext>
                </a:extLst>
              </p:cNvPr>
              <p:cNvPicPr>
                <a:picLocks noGrp="1" noRot="1" noChangeAspect="1" noMove="1" noResize="1" noEditPoints="1" noAdjustHandles="1" noChangeArrowheads="1" noChangeShapeType="1"/>
              </p:cNvPicPr>
              <p:nvPr/>
            </p:nvPicPr>
            <p:blipFill>
              <a:blip r:embed="rId10"/>
              <a:stretch>
                <a:fillRect/>
              </a:stretch>
            </p:blipFill>
            <p:spPr>
              <a:xfrm>
                <a:off x="236876" y="4445099"/>
                <a:ext cx="1435714" cy="807589"/>
              </a:xfrm>
              <a:prstGeom prst="rect">
                <a:avLst/>
              </a:prstGeom>
              <a:ln w="3175">
                <a:solidFill>
                  <a:prstClr val="ltGray"/>
                </a:solidFill>
              </a:ln>
            </p:spPr>
          </p:pic>
        </mc:Fallback>
      </mc:AlternateContent>
      <p:pic>
        <p:nvPicPr>
          <p:cNvPr id="13" name="Blastwave_FX_HumanCrowdStudio_S08HU.193">
            <a:hlinkClick r:id="" action="ppaction://media"/>
            <a:extLst>
              <a:ext uri="{FF2B5EF4-FFF2-40B4-BE49-F238E27FC236}">
                <a16:creationId xmlns:a16="http://schemas.microsoft.com/office/drawing/2014/main" id="{8C309B4D-6AB5-4DC7-90B0-323CFFDC6AF0}"/>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11"/>
          <a:stretch>
            <a:fillRect/>
          </a:stretch>
        </p:blipFill>
        <p:spPr>
          <a:xfrm>
            <a:off x="2259887" y="5620288"/>
            <a:ext cx="406400" cy="406400"/>
          </a:xfrm>
        </p:spPr>
      </p:pic>
      <p:sp>
        <p:nvSpPr>
          <p:cNvPr id="12" name="Rectangle 11">
            <a:extLst>
              <a:ext uri="{FF2B5EF4-FFF2-40B4-BE49-F238E27FC236}">
                <a16:creationId xmlns:a16="http://schemas.microsoft.com/office/drawing/2014/main" id="{75AAE8FD-21CB-42A4-8118-1B93E85E214B}"/>
              </a:ext>
            </a:extLst>
          </p:cNvPr>
          <p:cNvSpPr/>
          <p:nvPr/>
        </p:nvSpPr>
        <p:spPr>
          <a:xfrm>
            <a:off x="141995" y="6492353"/>
            <a:ext cx="6096000" cy="307777"/>
          </a:xfrm>
          <a:prstGeom prst="rect">
            <a:avLst/>
          </a:prstGeom>
        </p:spPr>
        <p:txBody>
          <a:bodyPr>
            <a:spAutoFit/>
          </a:bodyPr>
          <a:lstStyle/>
          <a:p>
            <a:r>
              <a:rPr lang="en-US" sz="1400" dirty="0">
                <a:solidFill>
                  <a:schemeClr val="bg1"/>
                </a:solidFill>
              </a:rPr>
              <a:t>https://media3.giphy.com/media/3o7aD46d4MNu68z70Y/giphy.gif</a:t>
            </a:r>
          </a:p>
        </p:txBody>
      </p:sp>
    </p:spTree>
    <p:extLst>
      <p:ext uri="{BB962C8B-B14F-4D97-AF65-F5344CB8AC3E}">
        <p14:creationId xmlns:p14="http://schemas.microsoft.com/office/powerpoint/2010/main" val="4025677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984"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Re: If our basketball program was an amusement park ride, would - Tiger  Boards Archive Forum | TigerNet">
            <a:extLst>
              <a:ext uri="{FF2B5EF4-FFF2-40B4-BE49-F238E27FC236}">
                <a16:creationId xmlns:a16="http://schemas.microsoft.com/office/drawing/2014/main" id="{0EF6C473-E37F-4036-AF4C-5AC3BBA833B0}"/>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4172" y="-62088"/>
            <a:ext cx="12290076" cy="69200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9C791FA-9EB1-43F2-9390-233CE37BFD95}"/>
              </a:ext>
            </a:extLst>
          </p:cNvPr>
          <p:cNvSpPr>
            <a:spLocks noGrp="1"/>
          </p:cNvSpPr>
          <p:nvPr>
            <p:ph type="title"/>
          </p:nvPr>
        </p:nvSpPr>
        <p:spPr/>
        <p:txBody>
          <a:bodyPr/>
          <a:lstStyle/>
          <a:p>
            <a:endParaRPr lang="en-US" dirty="0"/>
          </a:p>
        </p:txBody>
      </p:sp>
      <p:sp>
        <p:nvSpPr>
          <p:cNvPr id="6" name="TextBox 5">
            <a:extLst>
              <a:ext uri="{FF2B5EF4-FFF2-40B4-BE49-F238E27FC236}">
                <a16:creationId xmlns:a16="http://schemas.microsoft.com/office/drawing/2014/main" id="{F170ACA4-FA12-4577-982E-FDF08E0C828A}"/>
              </a:ext>
            </a:extLst>
          </p:cNvPr>
          <p:cNvSpPr txBox="1"/>
          <p:nvPr/>
        </p:nvSpPr>
        <p:spPr>
          <a:xfrm>
            <a:off x="838200" y="6525559"/>
            <a:ext cx="11353800" cy="369332"/>
          </a:xfrm>
          <a:prstGeom prst="rect">
            <a:avLst/>
          </a:prstGeom>
          <a:noFill/>
        </p:spPr>
        <p:txBody>
          <a:bodyPr wrap="square" rtlCol="0">
            <a:spAutoFit/>
          </a:bodyPr>
          <a:lstStyle/>
          <a:p>
            <a:r>
              <a:rPr lang="en-US" sz="900" dirty="0">
                <a:solidFill>
                  <a:schemeClr val="bg1"/>
                </a:solidFill>
              </a:rPr>
              <a:t>https://www.google.com/url?sa=i&amp;url=https%3A%2F%2Fwww.tigernet.com%2Fforum%2Fmessage%2FRe-If-our-basketball-program-was-an-amusement-park-ride-would-27232636&amp;psig=AOvVaw18wRCh0QTyOgcjTIXJG98U&amp;ust=1618259495143000&amp;source=images&amp;cd=vfe&amp;ved=0CAIQjRxqFwoTCKCWpqOF9-8CFQAAAAAdAAAAABAD</a:t>
            </a:r>
          </a:p>
        </p:txBody>
      </p:sp>
      <p:sp>
        <p:nvSpPr>
          <p:cNvPr id="7" name="TextBox 6">
            <a:extLst>
              <a:ext uri="{FF2B5EF4-FFF2-40B4-BE49-F238E27FC236}">
                <a16:creationId xmlns:a16="http://schemas.microsoft.com/office/drawing/2014/main" id="{085D5617-F759-46F5-B7B7-552A5A1BC614}"/>
              </a:ext>
            </a:extLst>
          </p:cNvPr>
          <p:cNvSpPr txBox="1"/>
          <p:nvPr/>
        </p:nvSpPr>
        <p:spPr>
          <a:xfrm>
            <a:off x="0" y="103515"/>
            <a:ext cx="2205872" cy="523220"/>
          </a:xfrm>
          <a:prstGeom prst="rect">
            <a:avLst/>
          </a:prstGeom>
          <a:solidFill>
            <a:schemeClr val="accent2"/>
          </a:solidFill>
        </p:spPr>
        <p:txBody>
          <a:bodyPr wrap="square" rtlCol="0">
            <a:spAutoFit/>
          </a:bodyPr>
          <a:lstStyle/>
          <a:p>
            <a:r>
              <a:rPr lang="en-US" sz="2800" dirty="0">
                <a:solidFill>
                  <a:schemeClr val="bg1"/>
                </a:solidFill>
              </a:rPr>
              <a:t>Tea Cups</a:t>
            </a:r>
          </a:p>
        </p:txBody>
      </p:sp>
      <mc:AlternateContent xmlns:mc="http://schemas.openxmlformats.org/markup-compatibility/2006" xmlns:pslz="http://schemas.microsoft.com/office/powerpoint/2016/slidezoom">
        <mc:Choice Requires="pslz">
          <p:graphicFrame>
            <p:nvGraphicFramePr>
              <p:cNvPr id="8" name="Slide Zoom 7">
                <a:extLst>
                  <a:ext uri="{FF2B5EF4-FFF2-40B4-BE49-F238E27FC236}">
                    <a16:creationId xmlns:a16="http://schemas.microsoft.com/office/drawing/2014/main" id="{87969A86-07F9-4C43-81C5-FE013865073A}"/>
                  </a:ext>
                </a:extLst>
              </p:cNvPr>
              <p:cNvGraphicFramePr>
                <a:graphicFrameLocks noChangeAspect="1"/>
              </p:cNvGraphicFramePr>
              <p:nvPr>
                <p:extLst>
                  <p:ext uri="{D42A27DB-BD31-4B8C-83A1-F6EECF244321}">
                    <p14:modId xmlns:p14="http://schemas.microsoft.com/office/powerpoint/2010/main" val="3484929948"/>
                  </p:ext>
                </p:extLst>
              </p:nvPr>
            </p:nvGraphicFramePr>
            <p:xfrm>
              <a:off x="236876" y="4445099"/>
              <a:ext cx="1435714" cy="807589"/>
            </p:xfrm>
            <a:graphic>
              <a:graphicData uri="http://schemas.microsoft.com/office/powerpoint/2016/slidezoom">
                <pslz:sldZm>
                  <pslz:sldZmObj sldId="258" cId="3218623857">
                    <pslz:zmPr id="{1DB49BA9-BDAF-42CC-A940-941CE01F8A8D}" returnToParent="0" transitionDur="1000">
                      <p166:blipFill xmlns:p166="http://schemas.microsoft.com/office/powerpoint/2016/6/main">
                        <a:blip r:embed="rId6"/>
                        <a:stretch>
                          <a:fillRect/>
                        </a:stretch>
                      </p166:blipFill>
                      <p166:spPr xmlns:p166="http://schemas.microsoft.com/office/powerpoint/2016/6/main">
                        <a:xfrm>
                          <a:off x="0" y="0"/>
                          <a:ext cx="1435714" cy="807589"/>
                        </a:xfrm>
                        <a:prstGeom prst="rect">
                          <a:avLst/>
                        </a:prstGeom>
                        <a:ln w="3175">
                          <a:solidFill>
                            <a:prstClr val="ltGray"/>
                          </a:solidFill>
                        </a:ln>
                      </p166:spPr>
                    </pslz:zmPr>
                  </pslz:sldZmObj>
                </pslz:sldZm>
              </a:graphicData>
            </a:graphic>
          </p:graphicFrame>
        </mc:Choice>
        <mc:Fallback xmlns="">
          <p:pic>
            <p:nvPicPr>
              <p:cNvPr id="8" name="Slide Zoom 7">
                <a:hlinkClick r:id="rId7" action="ppaction://hlinksldjump"/>
                <a:extLst>
                  <a:ext uri="{FF2B5EF4-FFF2-40B4-BE49-F238E27FC236}">
                    <a16:creationId xmlns:a16="http://schemas.microsoft.com/office/drawing/2014/main" id="{87969A86-07F9-4C43-81C5-FE013865073A}"/>
                  </a:ext>
                </a:extLst>
              </p:cNvPr>
              <p:cNvPicPr>
                <a:picLocks noGrp="1" noRot="1" noChangeAspect="1" noMove="1" noResize="1" noEditPoints="1" noAdjustHandles="1" noChangeArrowheads="1" noChangeShapeType="1"/>
              </p:cNvPicPr>
              <p:nvPr/>
            </p:nvPicPr>
            <p:blipFill>
              <a:blip r:embed="rId8"/>
              <a:stretch>
                <a:fillRect/>
              </a:stretch>
            </p:blipFill>
            <p:spPr>
              <a:xfrm>
                <a:off x="236876" y="4445099"/>
                <a:ext cx="1435714" cy="807589"/>
              </a:xfrm>
              <a:prstGeom prst="rect">
                <a:avLst/>
              </a:prstGeom>
              <a:ln w="3175">
                <a:solidFill>
                  <a:prstClr val="ltGray"/>
                </a:solidFill>
              </a:ln>
            </p:spPr>
          </p:pic>
        </mc:Fallback>
      </mc:AlternateContent>
      <p:pic>
        <p:nvPicPr>
          <p:cNvPr id="9" name="Content Placeholder 4">
            <a:hlinkClick r:id="rId9" action="ppaction://hlinksldjump"/>
            <a:extLst>
              <a:ext uri="{FF2B5EF4-FFF2-40B4-BE49-F238E27FC236}">
                <a16:creationId xmlns:a16="http://schemas.microsoft.com/office/drawing/2014/main" id="{57505B5B-8DB3-448A-883B-F75E55A68BFD}"/>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140421" y="5562138"/>
            <a:ext cx="1628623" cy="861812"/>
          </a:xfrm>
          <a:prstGeom prst="rect">
            <a:avLst/>
          </a:prstGeom>
        </p:spPr>
      </p:pic>
      <p:pic>
        <p:nvPicPr>
          <p:cNvPr id="12" name="Blastwave_FX_HumanCrowdStudio_S08HU.193">
            <a:hlinkClick r:id="" action="ppaction://media"/>
            <a:extLst>
              <a:ext uri="{FF2B5EF4-FFF2-40B4-BE49-F238E27FC236}">
                <a16:creationId xmlns:a16="http://schemas.microsoft.com/office/drawing/2014/main" id="{E875E274-4B61-4A06-BAD1-FFC5A36C9CFE}"/>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002672" y="5865155"/>
            <a:ext cx="406400" cy="406400"/>
          </a:xfrm>
          <a:prstGeom prst="rect">
            <a:avLst/>
          </a:prstGeom>
        </p:spPr>
      </p:pic>
    </p:spTree>
    <p:extLst>
      <p:ext uri="{BB962C8B-B14F-4D97-AF65-F5344CB8AC3E}">
        <p14:creationId xmlns:p14="http://schemas.microsoft.com/office/powerpoint/2010/main" val="1215318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984"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0B855-A41E-4E6F-B381-36804050B2F6}"/>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22FD1583-9953-45C3-9A3C-B5CE5D89B200}"/>
              </a:ext>
            </a:extLst>
          </p:cNvPr>
          <p:cNvPicPr>
            <a:picLocks noGrp="1" noChangeAspect="1"/>
          </p:cNvPicPr>
          <p:nvPr>
            <p:ph idx="1"/>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0" y="0"/>
            <a:ext cx="12192000" cy="6858000"/>
          </a:xfrm>
        </p:spPr>
      </p:pic>
      <p:sp>
        <p:nvSpPr>
          <p:cNvPr id="6" name="TextBox 5">
            <a:extLst>
              <a:ext uri="{FF2B5EF4-FFF2-40B4-BE49-F238E27FC236}">
                <a16:creationId xmlns:a16="http://schemas.microsoft.com/office/drawing/2014/main" id="{E9FB4388-38EF-4E18-A7FB-31FE4F9FCC83}"/>
              </a:ext>
            </a:extLst>
          </p:cNvPr>
          <p:cNvSpPr txBox="1"/>
          <p:nvPr/>
        </p:nvSpPr>
        <p:spPr>
          <a:xfrm>
            <a:off x="8320040" y="78854"/>
            <a:ext cx="5386800" cy="230832"/>
          </a:xfrm>
          <a:prstGeom prst="rect">
            <a:avLst/>
          </a:prstGeom>
          <a:noFill/>
        </p:spPr>
        <p:txBody>
          <a:bodyPr wrap="square" rtlCol="0">
            <a:spAutoFit/>
          </a:bodyPr>
          <a:lstStyle/>
          <a:p>
            <a:r>
              <a:rPr lang="en-US" sz="900" dirty="0">
                <a:solidFill>
                  <a:schemeClr val="bg1"/>
                </a:solidFill>
                <a:hlinkClick r:id="rId5" tooltip="https://commons.wikimedia.org/wiki/File:El_Diablo_Roller_Coaster.jpg">
                  <a:extLst>
                    <a:ext uri="{A12FA001-AC4F-418D-AE19-62706E023703}">
                      <ahyp:hlinkClr xmlns:ahyp="http://schemas.microsoft.com/office/drawing/2018/hyperlinkcolor" val="tx"/>
                    </a:ext>
                  </a:extLst>
                </a:hlinkClick>
              </a:rPr>
              <a:t>This Photo</a:t>
            </a:r>
            <a:r>
              <a:rPr lang="en-US" sz="900" dirty="0">
                <a:solidFill>
                  <a:schemeClr val="bg1"/>
                </a:solidFill>
              </a:rPr>
              <a:t> by Unknown Author is licensed under </a:t>
            </a:r>
            <a:r>
              <a:rPr lang="en-US" sz="900" dirty="0">
                <a:solidFill>
                  <a:schemeClr val="bg1"/>
                </a:solidFill>
                <a:hlinkClick r:id="rId6" tooltip="https://creativecommons.org/licenses/by-sa/3.0/">
                  <a:extLst>
                    <a:ext uri="{A12FA001-AC4F-418D-AE19-62706E023703}">
                      <ahyp:hlinkClr xmlns:ahyp="http://schemas.microsoft.com/office/drawing/2018/hyperlinkcolor" val="tx"/>
                    </a:ext>
                  </a:extLst>
                </a:hlinkClick>
              </a:rPr>
              <a:t>CC BY-SA</a:t>
            </a:r>
            <a:endParaRPr lang="en-US" sz="900" dirty="0">
              <a:solidFill>
                <a:schemeClr val="bg1"/>
              </a:solidFill>
            </a:endParaRPr>
          </a:p>
        </p:txBody>
      </p:sp>
      <p:sp>
        <p:nvSpPr>
          <p:cNvPr id="7" name="TextBox 6">
            <a:extLst>
              <a:ext uri="{FF2B5EF4-FFF2-40B4-BE49-F238E27FC236}">
                <a16:creationId xmlns:a16="http://schemas.microsoft.com/office/drawing/2014/main" id="{911AC120-DB8B-4F0C-8102-E690A03C3186}"/>
              </a:ext>
            </a:extLst>
          </p:cNvPr>
          <p:cNvSpPr txBox="1"/>
          <p:nvPr/>
        </p:nvSpPr>
        <p:spPr>
          <a:xfrm>
            <a:off x="0" y="32544"/>
            <a:ext cx="2205872" cy="523220"/>
          </a:xfrm>
          <a:prstGeom prst="rect">
            <a:avLst/>
          </a:prstGeom>
          <a:solidFill>
            <a:schemeClr val="accent2"/>
          </a:solidFill>
        </p:spPr>
        <p:txBody>
          <a:bodyPr wrap="square" rtlCol="0">
            <a:spAutoFit/>
          </a:bodyPr>
          <a:lstStyle/>
          <a:p>
            <a:r>
              <a:rPr lang="en-US" sz="2800" dirty="0">
                <a:solidFill>
                  <a:schemeClr val="bg1"/>
                </a:solidFill>
              </a:rPr>
              <a:t>Ring of Fire</a:t>
            </a:r>
          </a:p>
        </p:txBody>
      </p:sp>
      <p:pic>
        <p:nvPicPr>
          <p:cNvPr id="8" name="Content Placeholder 4">
            <a:hlinkClick r:id="rId7" action="ppaction://hlinksldjump"/>
            <a:extLst>
              <a:ext uri="{FF2B5EF4-FFF2-40B4-BE49-F238E27FC236}">
                <a16:creationId xmlns:a16="http://schemas.microsoft.com/office/drawing/2014/main" id="{6E2C5254-701D-44DF-8274-780FA1BCE4DA}"/>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142240" y="5883841"/>
            <a:ext cx="1628623" cy="861812"/>
          </a:xfrm>
          <a:prstGeom prst="rect">
            <a:avLst/>
          </a:prstGeom>
        </p:spPr>
      </p:pic>
      <mc:AlternateContent xmlns:mc="http://schemas.openxmlformats.org/markup-compatibility/2006" xmlns:pslz="http://schemas.microsoft.com/office/powerpoint/2016/slidezoom">
        <mc:Choice Requires="pslz">
          <p:graphicFrame>
            <p:nvGraphicFramePr>
              <p:cNvPr id="9" name="Slide Zoom 8">
                <a:extLst>
                  <a:ext uri="{FF2B5EF4-FFF2-40B4-BE49-F238E27FC236}">
                    <a16:creationId xmlns:a16="http://schemas.microsoft.com/office/drawing/2014/main" id="{CD162948-08F4-49A0-8E32-4DF7A3C709BE}"/>
                  </a:ext>
                </a:extLst>
              </p:cNvPr>
              <p:cNvGraphicFramePr>
                <a:graphicFrameLocks noChangeAspect="1"/>
              </p:cNvGraphicFramePr>
              <p:nvPr>
                <p:extLst>
                  <p:ext uri="{D42A27DB-BD31-4B8C-83A1-F6EECF244321}">
                    <p14:modId xmlns:p14="http://schemas.microsoft.com/office/powerpoint/2010/main" val="527658574"/>
                  </p:ext>
                </p:extLst>
              </p:nvPr>
            </p:nvGraphicFramePr>
            <p:xfrm>
              <a:off x="238694" y="4841339"/>
              <a:ext cx="1435714" cy="807589"/>
            </p:xfrm>
            <a:graphic>
              <a:graphicData uri="http://schemas.microsoft.com/office/powerpoint/2016/slidezoom">
                <pslz:sldZm>
                  <pslz:sldZmObj sldId="258" cId="3218623857">
                    <pslz:zmPr id="{1DB49BA9-BDAF-42CC-A940-941CE01F8A8D}" returnToParent="0" transitionDur="1000">
                      <p166:blipFill xmlns:p166="http://schemas.microsoft.com/office/powerpoint/2016/6/main">
                        <a:blip r:embed="rId10"/>
                        <a:stretch>
                          <a:fillRect/>
                        </a:stretch>
                      </p166:blipFill>
                      <p166:spPr xmlns:p166="http://schemas.microsoft.com/office/powerpoint/2016/6/main">
                        <a:xfrm>
                          <a:off x="0" y="0"/>
                          <a:ext cx="1435714" cy="807589"/>
                        </a:xfrm>
                        <a:prstGeom prst="rect">
                          <a:avLst/>
                        </a:prstGeom>
                        <a:ln w="3175">
                          <a:solidFill>
                            <a:prstClr val="ltGray"/>
                          </a:solidFill>
                        </a:ln>
                      </p166:spPr>
                    </pslz:zmPr>
                  </pslz:sldZmObj>
                </pslz:sldZm>
              </a:graphicData>
            </a:graphic>
          </p:graphicFrame>
        </mc:Choice>
        <mc:Fallback xmlns="">
          <p:pic>
            <p:nvPicPr>
              <p:cNvPr id="9" name="Slide Zoom 8">
                <a:hlinkClick r:id="rId11" action="ppaction://hlinksldjump"/>
                <a:extLst>
                  <a:ext uri="{FF2B5EF4-FFF2-40B4-BE49-F238E27FC236}">
                    <a16:creationId xmlns:a16="http://schemas.microsoft.com/office/drawing/2014/main" id="{CD162948-08F4-49A0-8E32-4DF7A3C709BE}"/>
                  </a:ext>
                </a:extLst>
              </p:cNvPr>
              <p:cNvPicPr>
                <a:picLocks noGrp="1" noRot="1" noChangeAspect="1" noMove="1" noResize="1" noEditPoints="1" noAdjustHandles="1" noChangeArrowheads="1" noChangeShapeType="1"/>
              </p:cNvPicPr>
              <p:nvPr/>
            </p:nvPicPr>
            <p:blipFill>
              <a:blip r:embed="rId12"/>
              <a:stretch>
                <a:fillRect/>
              </a:stretch>
            </p:blipFill>
            <p:spPr>
              <a:xfrm>
                <a:off x="238694" y="4841339"/>
                <a:ext cx="1435714" cy="807589"/>
              </a:xfrm>
              <a:prstGeom prst="rect">
                <a:avLst/>
              </a:prstGeom>
              <a:ln w="3175">
                <a:solidFill>
                  <a:prstClr val="ltGray"/>
                </a:solidFill>
              </a:ln>
            </p:spPr>
          </p:pic>
        </mc:Fallback>
      </mc:AlternateContent>
      <p:sp>
        <p:nvSpPr>
          <p:cNvPr id="10" name="Rectangle 9">
            <a:extLst>
              <a:ext uri="{FF2B5EF4-FFF2-40B4-BE49-F238E27FC236}">
                <a16:creationId xmlns:a16="http://schemas.microsoft.com/office/drawing/2014/main" id="{95C4E7AB-26EA-40FD-A4AB-2EAD6F0E68DF}"/>
              </a:ext>
            </a:extLst>
          </p:cNvPr>
          <p:cNvSpPr/>
          <p:nvPr/>
        </p:nvSpPr>
        <p:spPr>
          <a:xfrm>
            <a:off x="3251067" y="6492875"/>
            <a:ext cx="4051109" cy="276999"/>
          </a:xfrm>
          <a:prstGeom prst="rect">
            <a:avLst/>
          </a:prstGeom>
        </p:spPr>
        <p:txBody>
          <a:bodyPr wrap="none">
            <a:spAutoFit/>
          </a:bodyPr>
          <a:lstStyle/>
          <a:p>
            <a:r>
              <a:rPr lang="en-US" sz="1200" dirty="0">
                <a:solidFill>
                  <a:schemeClr val="bg1"/>
                </a:solidFill>
              </a:rPr>
              <a:t>https://media4.giphy.com/media/l0MYIBNl8SnEbt31K/200.gif</a:t>
            </a:r>
          </a:p>
        </p:txBody>
      </p:sp>
      <p:pic>
        <p:nvPicPr>
          <p:cNvPr id="11" name="Blastwave_FX_HumanCrowdStudio_S08HU.193">
            <a:hlinkClick r:id="" action="ppaction://media"/>
            <a:extLst>
              <a:ext uri="{FF2B5EF4-FFF2-40B4-BE49-F238E27FC236}">
                <a16:creationId xmlns:a16="http://schemas.microsoft.com/office/drawing/2014/main" id="{2E8F90DD-A809-4E00-9CC7-99E8C872793D}"/>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000588" y="6224974"/>
            <a:ext cx="406400" cy="406400"/>
          </a:xfrm>
          <a:prstGeom prst="rect">
            <a:avLst/>
          </a:prstGeom>
        </p:spPr>
      </p:pic>
      <p:sp>
        <p:nvSpPr>
          <p:cNvPr id="12" name="TextBox 11">
            <a:extLst>
              <a:ext uri="{FF2B5EF4-FFF2-40B4-BE49-F238E27FC236}">
                <a16:creationId xmlns:a16="http://schemas.microsoft.com/office/drawing/2014/main" id="{4D2957BF-BB76-4E7C-BD60-618541FA5415}"/>
              </a:ext>
            </a:extLst>
          </p:cNvPr>
          <p:cNvSpPr txBox="1"/>
          <p:nvPr/>
        </p:nvSpPr>
        <p:spPr>
          <a:xfrm>
            <a:off x="3556770" y="2974694"/>
            <a:ext cx="4614956" cy="1200329"/>
          </a:xfrm>
          <a:prstGeom prst="rect">
            <a:avLst/>
          </a:prstGeom>
          <a:solidFill>
            <a:schemeClr val="accent1">
              <a:lumMod val="20000"/>
              <a:lumOff val="80000"/>
            </a:schemeClr>
          </a:solidFill>
        </p:spPr>
        <p:txBody>
          <a:bodyPr wrap="square" rtlCol="0">
            <a:spAutoFit/>
          </a:bodyPr>
          <a:lstStyle/>
          <a:p>
            <a:pPr algn="ctr"/>
            <a:r>
              <a:rPr lang="en-US" sz="3600" b="1" dirty="0"/>
              <a:t>Create a craft of the </a:t>
            </a:r>
          </a:p>
          <a:p>
            <a:pPr algn="ctr"/>
            <a:r>
              <a:rPr lang="en-US" sz="3600" b="1" dirty="0"/>
              <a:t>Ring of Fire ride! </a:t>
            </a:r>
          </a:p>
        </p:txBody>
      </p:sp>
      <p:pic>
        <p:nvPicPr>
          <p:cNvPr id="13316" name="Picture 4" descr="Fun Fair Ride GIFs - Get the best GIF on GIPHY">
            <a:extLst>
              <a:ext uri="{FF2B5EF4-FFF2-40B4-BE49-F238E27FC236}">
                <a16:creationId xmlns:a16="http://schemas.microsoft.com/office/drawing/2014/main" id="{A2F74490-A577-48F1-B33D-0C7C9E70BD99}"/>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3069723" y="555764"/>
            <a:ext cx="6158093" cy="61580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2672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316"/>
                                        </p:tgtEl>
                                        <p:attrNameLst>
                                          <p:attrName>style.visibility</p:attrName>
                                        </p:attrNameLst>
                                      </p:cBhvr>
                                      <p:to>
                                        <p:strVal val="visible"/>
                                      </p:to>
                                    </p:set>
                                    <p:anim calcmode="lin" valueType="num">
                                      <p:cBhvr additive="base">
                                        <p:cTn id="7" dur="500" fill="hold"/>
                                        <p:tgtEl>
                                          <p:spTgt spid="13316"/>
                                        </p:tgtEl>
                                        <p:attrNameLst>
                                          <p:attrName>ppt_x</p:attrName>
                                        </p:attrNameLst>
                                      </p:cBhvr>
                                      <p:tavLst>
                                        <p:tav tm="0">
                                          <p:val>
                                            <p:strVal val="#ppt_x"/>
                                          </p:val>
                                        </p:tav>
                                        <p:tav tm="100000">
                                          <p:val>
                                            <p:strVal val="#ppt_x"/>
                                          </p:val>
                                        </p:tav>
                                      </p:tavLst>
                                    </p:anim>
                                    <p:anim calcmode="lin" valueType="num">
                                      <p:cBhvr additive="base">
                                        <p:cTn id="8" dur="500" fill="hold"/>
                                        <p:tgtEl>
                                          <p:spTgt spid="13316"/>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1598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5A37C-A298-47A5-9BB9-F6F370315D7E}"/>
              </a:ext>
            </a:extLst>
          </p:cNvPr>
          <p:cNvSpPr>
            <a:spLocks noGrp="1"/>
          </p:cNvSpPr>
          <p:nvPr>
            <p:ph type="title"/>
          </p:nvPr>
        </p:nvSpPr>
        <p:spPr>
          <a:xfrm>
            <a:off x="86360" y="90805"/>
            <a:ext cx="10515600" cy="467995"/>
          </a:xfrm>
        </p:spPr>
        <p:txBody>
          <a:bodyPr>
            <a:noAutofit/>
          </a:bodyPr>
          <a:lstStyle/>
          <a:p>
            <a:r>
              <a:rPr lang="en-US" sz="2800" b="1" dirty="0"/>
              <a:t>Directions</a:t>
            </a:r>
            <a:r>
              <a:rPr lang="en-US" sz="2800" dirty="0"/>
              <a:t>:</a:t>
            </a:r>
          </a:p>
        </p:txBody>
      </p:sp>
      <p:sp>
        <p:nvSpPr>
          <p:cNvPr id="4" name="Content Placeholder 3">
            <a:extLst>
              <a:ext uri="{FF2B5EF4-FFF2-40B4-BE49-F238E27FC236}">
                <a16:creationId xmlns:a16="http://schemas.microsoft.com/office/drawing/2014/main" id="{FDDAD59E-C72F-4121-AE7D-4A3D29D254FB}"/>
              </a:ext>
            </a:extLst>
          </p:cNvPr>
          <p:cNvSpPr txBox="1">
            <a:spLocks noGrp="1"/>
          </p:cNvSpPr>
          <p:nvPr>
            <p:ph idx="1"/>
          </p:nvPr>
        </p:nvSpPr>
        <p:spPr>
          <a:xfrm>
            <a:off x="393044" y="602415"/>
            <a:ext cx="11405911" cy="6343788"/>
          </a:xfrm>
          <a:prstGeom prst="rect">
            <a:avLst/>
          </a:prstGeom>
          <a:noFill/>
        </p:spPr>
        <p:txBody>
          <a:bodyPr wrap="square" rtlCol="0">
            <a:spAutoFit/>
          </a:bodyPr>
          <a:lstStyle/>
          <a:p>
            <a:pPr marL="342900" indent="-342900">
              <a:buFont typeface="+mj-lt"/>
              <a:buAutoNum type="arabicPeriod"/>
            </a:pPr>
            <a:r>
              <a:rPr lang="en-US" sz="1400" dirty="0"/>
              <a:t>This activity can be used across multiple sessions! There are a lot of parts! </a:t>
            </a:r>
          </a:p>
          <a:p>
            <a:pPr marL="342900" indent="-342900">
              <a:buFont typeface="+mj-lt"/>
              <a:buAutoNum type="arabicPeriod"/>
            </a:pPr>
            <a:r>
              <a:rPr lang="en-US" sz="1400" dirty="0"/>
              <a:t>Share your screen. There are animations and sound effects that are very motivating to the students. Therefore, it is not as much fun to use it as a virtual background.</a:t>
            </a:r>
          </a:p>
          <a:p>
            <a:pPr marL="342900" indent="-342900">
              <a:buFont typeface="+mj-lt"/>
              <a:buAutoNum type="arabicPeriod"/>
            </a:pPr>
            <a:r>
              <a:rPr lang="en-US" sz="1400" dirty="0"/>
              <a:t>Open the PowerPoint and present the slide show starting from the main carnival slide on slide 3.</a:t>
            </a:r>
          </a:p>
          <a:p>
            <a:pPr marL="342900" indent="-342900">
              <a:buFont typeface="+mj-lt"/>
              <a:buAutoNum type="arabicPeriod"/>
            </a:pPr>
            <a:r>
              <a:rPr lang="en-US" sz="1400" dirty="0"/>
              <a:t>Once you are on the carnival slide ask the students what ride or area they would like to go to. Click on the TICKETS icon in the bottom right corner. To “pay” for the ride they will need to write/type the name of the ride. Then click on the icon next to the name of the ride.  If you would like to skip this part, you can simply click on each ride icon. </a:t>
            </a:r>
          </a:p>
          <a:p>
            <a:pPr marL="342900" indent="-342900">
              <a:buFont typeface="+mj-lt"/>
              <a:buAutoNum type="arabicPeriod"/>
            </a:pPr>
            <a:r>
              <a:rPr lang="en-US" sz="1400" dirty="0"/>
              <a:t>Types of icons:</a:t>
            </a:r>
          </a:p>
          <a:p>
            <a:pPr marL="800100" lvl="1" indent="-342900">
              <a:buFont typeface="+mj-lt"/>
              <a:buAutoNum type="alphaUcPeriod"/>
            </a:pPr>
            <a:r>
              <a:rPr lang="en-US" sz="1400" b="1" dirty="0"/>
              <a:t>Games</a:t>
            </a:r>
            <a:r>
              <a:rPr lang="en-US" sz="1400" dirty="0"/>
              <a:t>: The green titles are online games. You can copy and paste the links and give to the student in the chat feature OR they can give you verbal directional terms to complete the tasks. </a:t>
            </a:r>
          </a:p>
          <a:p>
            <a:pPr marL="1257300" lvl="2" indent="-342900">
              <a:buFont typeface="+mj-lt"/>
              <a:buAutoNum type="alphaUcPeriod"/>
            </a:pPr>
            <a:r>
              <a:rPr lang="en-US" sz="1100" dirty="0"/>
              <a:t>When they finish the online game, go back to the presented PowerPoint and click in any white area to reveal their PRIZE. All of the game slides have prizes except for the spinning wheel. Then click on the icon at the bottom left to return to the main slide. </a:t>
            </a:r>
          </a:p>
          <a:p>
            <a:pPr marL="800100" lvl="1" indent="-342900">
              <a:buFont typeface="+mj-lt"/>
              <a:buAutoNum type="alphaUcPeriod"/>
            </a:pPr>
            <a:r>
              <a:rPr lang="en-US" sz="1400" b="1" dirty="0"/>
              <a:t>Food</a:t>
            </a:r>
            <a:r>
              <a:rPr lang="en-US" sz="1400" dirty="0"/>
              <a:t>:  There is one food icon and one lemonade stand. The are several choices inside the food choices. </a:t>
            </a:r>
          </a:p>
          <a:p>
            <a:pPr marL="1257300" lvl="2" indent="-342900">
              <a:buFont typeface="+mj-lt"/>
              <a:buAutoNum type="alphaUcPeriod"/>
            </a:pPr>
            <a:r>
              <a:rPr lang="en-US" sz="1100" dirty="0"/>
              <a:t>Click once on the picture next to the food’s name. </a:t>
            </a:r>
          </a:p>
          <a:p>
            <a:pPr marL="1257300" lvl="2" indent="-342900">
              <a:buFont typeface="+mj-lt"/>
              <a:buAutoNum type="alphaUcPeriod"/>
            </a:pPr>
            <a:r>
              <a:rPr lang="en-US" sz="1100" dirty="0"/>
              <a:t>Instruct the student to perform the task on that slide in order to “pay” for the food. </a:t>
            </a:r>
          </a:p>
          <a:p>
            <a:pPr marL="1257300" lvl="2" indent="-342900">
              <a:buFont typeface="+mj-lt"/>
              <a:buAutoNum type="alphaUcPeriod"/>
            </a:pPr>
            <a:r>
              <a:rPr lang="en-US" sz="1100" dirty="0"/>
              <a:t>Then click on the icon at the bottom left to return to the main slide. </a:t>
            </a:r>
          </a:p>
          <a:p>
            <a:pPr marL="800100" lvl="1" indent="-342900">
              <a:buFont typeface="+mj-lt"/>
              <a:buAutoNum type="alphaUcPeriod"/>
            </a:pPr>
            <a:r>
              <a:rPr lang="en-US" sz="1400" b="1" dirty="0"/>
              <a:t>Rides</a:t>
            </a:r>
            <a:r>
              <a:rPr lang="en-US" sz="1400" dirty="0"/>
              <a:t>: </a:t>
            </a:r>
          </a:p>
          <a:p>
            <a:pPr marL="1257300" lvl="2" indent="-342900">
              <a:buFont typeface="+mj-lt"/>
              <a:buAutoNum type="alphaUcPeriod"/>
            </a:pPr>
            <a:r>
              <a:rPr lang="en-US" sz="1100" dirty="0"/>
              <a:t>Write or type the name of the ride to pay for the ride or create your own activity to “pay” for the ticket. Some rides have an additional activity once you get to the ride page (which suggests “Uh Oh! You need TWO tickets for this ride!”</a:t>
            </a:r>
          </a:p>
          <a:p>
            <a:pPr marL="1257300" lvl="2" indent="-342900">
              <a:buFont typeface="+mj-lt"/>
              <a:buAutoNum type="alphaUcPeriod"/>
            </a:pPr>
            <a:r>
              <a:rPr lang="en-US" sz="1100" dirty="0"/>
              <a:t>Click once on the picture next to the ride’s name. The ride will open up. </a:t>
            </a:r>
          </a:p>
          <a:p>
            <a:pPr marL="1257300" lvl="2" indent="-342900">
              <a:buFont typeface="+mj-lt"/>
              <a:buAutoNum type="alphaUcPeriod"/>
            </a:pPr>
            <a:r>
              <a:rPr lang="en-US" sz="1100" dirty="0"/>
              <a:t>Always click one more time to hear the sound effect or watch the corresponding GIF. </a:t>
            </a:r>
          </a:p>
          <a:p>
            <a:pPr marL="1257300" lvl="2" indent="-342900">
              <a:buFont typeface="+mj-lt"/>
              <a:buAutoNum type="alphaUcPeriod"/>
            </a:pPr>
            <a:r>
              <a:rPr lang="en-US" sz="1100" dirty="0"/>
              <a:t>Then click on the icon at the bottom left to return to the main slide. </a:t>
            </a:r>
          </a:p>
          <a:p>
            <a:pPr marL="342900" indent="-342900">
              <a:buFont typeface="+mj-lt"/>
              <a:buAutoNum type="arabicPeriod"/>
            </a:pPr>
            <a:r>
              <a:rPr lang="en-US" sz="1400" dirty="0"/>
              <a:t>DON’T FORGET to turn on your computer sound when you share your screen on ZOOM! All sound effects from </a:t>
            </a:r>
            <a:r>
              <a:rPr lang="en-US" sz="1400" dirty="0">
                <a:hlinkClick r:id="rId2"/>
              </a:rPr>
              <a:t>www.Zapsplat.com</a:t>
            </a:r>
            <a:endParaRPr lang="en-US" sz="1400" dirty="0"/>
          </a:p>
          <a:p>
            <a:pPr marL="0" indent="0">
              <a:buNone/>
            </a:pPr>
            <a:r>
              <a:rPr lang="en-US" sz="1400" dirty="0"/>
              <a:t>Google photos downloaded with credit given on each slide.</a:t>
            </a:r>
          </a:p>
          <a:p>
            <a:pPr marL="0" indent="0">
              <a:buNone/>
            </a:pPr>
            <a:r>
              <a:rPr lang="en-US" sz="1400" b="1" dirty="0">
                <a:solidFill>
                  <a:srgbClr val="FF0000"/>
                </a:solidFill>
              </a:rPr>
              <a:t>Please give credit to OTKimWiggins when using this presentation. Instruct others to download from the </a:t>
            </a:r>
            <a:r>
              <a:rPr lang="en-US" sz="1400" b="1" dirty="0">
                <a:solidFill>
                  <a:srgbClr val="FF0000"/>
                </a:solidFill>
                <a:hlinkClick r:id="rId3">
                  <a:extLst>
                    <a:ext uri="{A12FA001-AC4F-418D-AE19-62706E023703}">
                      <ahyp:hlinkClr xmlns:ahyp="http://schemas.microsoft.com/office/drawing/2018/hyperlinkcolor" val="tx"/>
                    </a:ext>
                  </a:extLst>
                </a:hlinkClick>
              </a:rPr>
              <a:t>www.OTKimWiggins.com</a:t>
            </a:r>
            <a:r>
              <a:rPr lang="en-US" sz="1400" b="1" dirty="0">
                <a:solidFill>
                  <a:srgbClr val="FF0000"/>
                </a:solidFill>
              </a:rPr>
              <a:t> website. </a:t>
            </a:r>
            <a:endParaRPr lang="en-US" sz="1200" b="1" dirty="0">
              <a:solidFill>
                <a:srgbClr val="FF0000"/>
              </a:solidFill>
            </a:endParaRPr>
          </a:p>
        </p:txBody>
      </p:sp>
      <p:sp>
        <p:nvSpPr>
          <p:cNvPr id="5" name="Subtitle 2">
            <a:extLst>
              <a:ext uri="{FF2B5EF4-FFF2-40B4-BE49-F238E27FC236}">
                <a16:creationId xmlns:a16="http://schemas.microsoft.com/office/drawing/2014/main" id="{179EAF47-BFB7-4ED2-9846-D08D773D2FD2}"/>
              </a:ext>
            </a:extLst>
          </p:cNvPr>
          <p:cNvSpPr txBox="1">
            <a:spLocks/>
          </p:cNvSpPr>
          <p:nvPr/>
        </p:nvSpPr>
        <p:spPr>
          <a:xfrm>
            <a:off x="8886814" y="90805"/>
            <a:ext cx="9144000" cy="16557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solidFill>
                  <a:srgbClr val="FF0000"/>
                </a:solidFill>
                <a:latin typeface="Comic Sans MS" panose="030F0702030302020204" pitchFamily="66" charset="0"/>
              </a:rPr>
              <a:t>Created by Kim Wiggins, OTR/L</a:t>
            </a:r>
          </a:p>
          <a:p>
            <a:pPr marL="0" indent="0">
              <a:buNone/>
            </a:pPr>
            <a:r>
              <a:rPr lang="en-US" sz="1600" dirty="0">
                <a:solidFill>
                  <a:srgbClr val="FF0000"/>
                </a:solidFill>
                <a:latin typeface="Comic Sans MS" panose="030F0702030302020204" pitchFamily="66" charset="0"/>
                <a:hlinkClick r:id="rId3">
                  <a:extLst>
                    <a:ext uri="{A12FA001-AC4F-418D-AE19-62706E023703}">
                      <ahyp:hlinkClr xmlns:ahyp="http://schemas.microsoft.com/office/drawing/2018/hyperlinkcolor" val="tx"/>
                    </a:ext>
                  </a:extLst>
                </a:hlinkClick>
              </a:rPr>
              <a:t>www.OTKimWiggins.com</a:t>
            </a:r>
            <a:r>
              <a:rPr lang="en-US" sz="1600" dirty="0">
                <a:solidFill>
                  <a:srgbClr val="FF0000"/>
                </a:solidFill>
                <a:latin typeface="Comic Sans MS" panose="030F0702030302020204" pitchFamily="66" charset="0"/>
              </a:rPr>
              <a:t> </a:t>
            </a:r>
          </a:p>
        </p:txBody>
      </p:sp>
    </p:spTree>
    <p:extLst>
      <p:ext uri="{BB962C8B-B14F-4D97-AF65-F5344CB8AC3E}">
        <p14:creationId xmlns:p14="http://schemas.microsoft.com/office/powerpoint/2010/main" val="32457399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2B4C3-B849-4D36-BEE7-091739144910}"/>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3F88E299-D26F-4553-B9A3-1A082A211012}"/>
              </a:ext>
            </a:extLst>
          </p:cNvPr>
          <p:cNvPicPr>
            <a:picLocks noGrp="1" noChangeAspect="1"/>
          </p:cNvPicPr>
          <p:nvPr>
            <p:ph idx="1"/>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0" y="-78582"/>
            <a:ext cx="12192000" cy="6927375"/>
          </a:xfrm>
        </p:spPr>
      </p:pic>
      <p:sp>
        <p:nvSpPr>
          <p:cNvPr id="13" name="TextBox 12">
            <a:extLst>
              <a:ext uri="{FF2B5EF4-FFF2-40B4-BE49-F238E27FC236}">
                <a16:creationId xmlns:a16="http://schemas.microsoft.com/office/drawing/2014/main" id="{7E213958-CA98-47F4-9450-E2474D34350E}"/>
              </a:ext>
            </a:extLst>
          </p:cNvPr>
          <p:cNvSpPr txBox="1"/>
          <p:nvPr/>
        </p:nvSpPr>
        <p:spPr>
          <a:xfrm>
            <a:off x="4451903" y="813525"/>
            <a:ext cx="4614956" cy="1754326"/>
          </a:xfrm>
          <a:prstGeom prst="rect">
            <a:avLst/>
          </a:prstGeom>
          <a:solidFill>
            <a:schemeClr val="accent1">
              <a:lumMod val="20000"/>
              <a:lumOff val="80000"/>
            </a:schemeClr>
          </a:solidFill>
        </p:spPr>
        <p:txBody>
          <a:bodyPr wrap="square" rtlCol="0">
            <a:spAutoFit/>
          </a:bodyPr>
          <a:lstStyle/>
          <a:p>
            <a:pPr algn="ctr"/>
            <a:r>
              <a:rPr lang="en-US" sz="3600" b="1" dirty="0"/>
              <a:t>Draw a picture of a rollercoaster you would ride! </a:t>
            </a:r>
          </a:p>
        </p:txBody>
      </p:sp>
      <p:pic>
        <p:nvPicPr>
          <p:cNvPr id="11266" name="Picture 2" descr="Rollercoaster GIFs - Get the best GIF on GIPHY">
            <a:extLst>
              <a:ext uri="{FF2B5EF4-FFF2-40B4-BE49-F238E27FC236}">
                <a16:creationId xmlns:a16="http://schemas.microsoft.com/office/drawing/2014/main" id="{7F85D378-317B-4D60-A203-896B65B94043}"/>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78582"/>
            <a:ext cx="12233073" cy="704361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64DFAF2-A815-4854-A4E8-5B7163B637BC}"/>
              </a:ext>
            </a:extLst>
          </p:cNvPr>
          <p:cNvSpPr txBox="1"/>
          <p:nvPr/>
        </p:nvSpPr>
        <p:spPr>
          <a:xfrm>
            <a:off x="0" y="32544"/>
            <a:ext cx="2205872" cy="523220"/>
          </a:xfrm>
          <a:prstGeom prst="rect">
            <a:avLst/>
          </a:prstGeom>
          <a:solidFill>
            <a:schemeClr val="accent2"/>
          </a:solidFill>
        </p:spPr>
        <p:txBody>
          <a:bodyPr wrap="square" rtlCol="0">
            <a:spAutoFit/>
          </a:bodyPr>
          <a:lstStyle/>
          <a:p>
            <a:r>
              <a:rPr lang="en-US" sz="2800" dirty="0">
                <a:solidFill>
                  <a:schemeClr val="bg1"/>
                </a:solidFill>
              </a:rPr>
              <a:t>Rollercoaster</a:t>
            </a:r>
          </a:p>
        </p:txBody>
      </p:sp>
      <p:pic>
        <p:nvPicPr>
          <p:cNvPr id="9" name="Content Placeholder 4">
            <a:hlinkClick r:id="rId7" action="ppaction://hlinksldjump"/>
            <a:extLst>
              <a:ext uri="{FF2B5EF4-FFF2-40B4-BE49-F238E27FC236}">
                <a16:creationId xmlns:a16="http://schemas.microsoft.com/office/drawing/2014/main" id="{C1E8AF99-CC6F-4235-A85A-9260CFB8A381}"/>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146439" y="5685286"/>
            <a:ext cx="1526152" cy="807589"/>
          </a:xfrm>
          <a:prstGeom prst="rect">
            <a:avLst/>
          </a:prstGeom>
        </p:spPr>
      </p:pic>
      <mc:AlternateContent xmlns:mc="http://schemas.openxmlformats.org/markup-compatibility/2006" xmlns:pslz="http://schemas.microsoft.com/office/powerpoint/2016/slidezoom">
        <mc:Choice Requires="pslz">
          <p:graphicFrame>
            <p:nvGraphicFramePr>
              <p:cNvPr id="10" name="Slide Zoom 9">
                <a:extLst>
                  <a:ext uri="{FF2B5EF4-FFF2-40B4-BE49-F238E27FC236}">
                    <a16:creationId xmlns:a16="http://schemas.microsoft.com/office/drawing/2014/main" id="{A2606F54-440E-44A9-8754-10F4A02A77B9}"/>
                  </a:ext>
                </a:extLst>
              </p:cNvPr>
              <p:cNvGraphicFramePr>
                <a:graphicFrameLocks noChangeAspect="1"/>
              </p:cNvGraphicFramePr>
              <p:nvPr>
                <p:extLst>
                  <p:ext uri="{D42A27DB-BD31-4B8C-83A1-F6EECF244321}">
                    <p14:modId xmlns:p14="http://schemas.microsoft.com/office/powerpoint/2010/main" val="441493149"/>
                  </p:ext>
                </p:extLst>
              </p:nvPr>
            </p:nvGraphicFramePr>
            <p:xfrm>
              <a:off x="236877" y="4683736"/>
              <a:ext cx="1435714" cy="807589"/>
            </p:xfrm>
            <a:graphic>
              <a:graphicData uri="http://schemas.microsoft.com/office/powerpoint/2016/slidezoom">
                <pslz:sldZm>
                  <pslz:sldZmObj sldId="258" cId="3218623857">
                    <pslz:zmPr id="{1DB49BA9-BDAF-42CC-A940-941CE01F8A8D}" returnToParent="0" transitionDur="1000">
                      <p166:blipFill xmlns:p166="http://schemas.microsoft.com/office/powerpoint/2016/6/main">
                        <a:blip r:embed="rId10"/>
                        <a:stretch>
                          <a:fillRect/>
                        </a:stretch>
                      </p166:blipFill>
                      <p166:spPr xmlns:p166="http://schemas.microsoft.com/office/powerpoint/2016/6/main">
                        <a:xfrm>
                          <a:off x="0" y="0"/>
                          <a:ext cx="1435714" cy="807589"/>
                        </a:xfrm>
                        <a:prstGeom prst="rect">
                          <a:avLst/>
                        </a:prstGeom>
                        <a:ln w="3175">
                          <a:solidFill>
                            <a:prstClr val="ltGray"/>
                          </a:solidFill>
                        </a:ln>
                      </p166:spPr>
                    </pslz:zmPr>
                  </pslz:sldZmObj>
                </pslz:sldZm>
              </a:graphicData>
            </a:graphic>
          </p:graphicFrame>
        </mc:Choice>
        <mc:Fallback xmlns="">
          <p:pic>
            <p:nvPicPr>
              <p:cNvPr id="10" name="Slide Zoom 9">
                <a:hlinkClick r:id="rId11" action="ppaction://hlinksldjump"/>
                <a:extLst>
                  <a:ext uri="{FF2B5EF4-FFF2-40B4-BE49-F238E27FC236}">
                    <a16:creationId xmlns:a16="http://schemas.microsoft.com/office/drawing/2014/main" id="{A2606F54-440E-44A9-8754-10F4A02A77B9}"/>
                  </a:ext>
                </a:extLst>
              </p:cNvPr>
              <p:cNvPicPr>
                <a:picLocks noGrp="1" noRot="1" noChangeAspect="1" noMove="1" noResize="1" noEditPoints="1" noAdjustHandles="1" noChangeArrowheads="1" noChangeShapeType="1"/>
              </p:cNvPicPr>
              <p:nvPr/>
            </p:nvPicPr>
            <p:blipFill>
              <a:blip r:embed="rId12"/>
              <a:stretch>
                <a:fillRect/>
              </a:stretch>
            </p:blipFill>
            <p:spPr>
              <a:xfrm>
                <a:off x="236877" y="4683736"/>
                <a:ext cx="1435714" cy="807589"/>
              </a:xfrm>
              <a:prstGeom prst="rect">
                <a:avLst/>
              </a:prstGeom>
              <a:ln w="3175">
                <a:solidFill>
                  <a:prstClr val="ltGray"/>
                </a:solidFill>
              </a:ln>
            </p:spPr>
          </p:pic>
        </mc:Fallback>
      </mc:AlternateContent>
      <p:pic>
        <p:nvPicPr>
          <p:cNvPr id="11" name="fork_media_leisure_roller_coaster_operate_people_scream">
            <a:hlinkClick r:id="" action="ppaction://media"/>
            <a:extLst>
              <a:ext uri="{FF2B5EF4-FFF2-40B4-BE49-F238E27FC236}">
                <a16:creationId xmlns:a16="http://schemas.microsoft.com/office/drawing/2014/main" id="{53694A6E-805D-4365-B536-B1A345F4D979}"/>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911109" y="5885880"/>
            <a:ext cx="406400" cy="406400"/>
          </a:xfrm>
          <a:prstGeom prst="rect">
            <a:avLst/>
          </a:prstGeom>
        </p:spPr>
      </p:pic>
    </p:spTree>
    <p:extLst>
      <p:ext uri="{BB962C8B-B14F-4D97-AF65-F5344CB8AC3E}">
        <p14:creationId xmlns:p14="http://schemas.microsoft.com/office/powerpoint/2010/main" val="3470678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928" fill="hold"/>
                                        <p:tgtEl>
                                          <p:spTgt spid="11"/>
                                        </p:tgtEl>
                                      </p:cBhvr>
                                    </p:cmd>
                                  </p:childTnLst>
                                </p:cTn>
                              </p:par>
                              <p:par>
                                <p:cTn id="7" presetID="2" presetClass="entr" presetSubtype="4" fill="hold" nodeType="withEffect">
                                  <p:stCondLst>
                                    <p:cond delay="0"/>
                                  </p:stCondLst>
                                  <p:childTnLst>
                                    <p:set>
                                      <p:cBhvr>
                                        <p:cTn id="8" dur="1" fill="hold">
                                          <p:stCondLst>
                                            <p:cond delay="0"/>
                                          </p:stCondLst>
                                        </p:cTn>
                                        <p:tgtEl>
                                          <p:spTgt spid="11266"/>
                                        </p:tgtEl>
                                        <p:attrNameLst>
                                          <p:attrName>style.visibility</p:attrName>
                                        </p:attrNameLst>
                                      </p:cBhvr>
                                      <p:to>
                                        <p:strVal val="visible"/>
                                      </p:to>
                                    </p:set>
                                    <p:anim calcmode="lin" valueType="num">
                                      <p:cBhvr additive="base">
                                        <p:cTn id="9" dur="500" fill="hold"/>
                                        <p:tgtEl>
                                          <p:spTgt spid="11266"/>
                                        </p:tgtEl>
                                        <p:attrNameLst>
                                          <p:attrName>ppt_x</p:attrName>
                                        </p:attrNameLst>
                                      </p:cBhvr>
                                      <p:tavLst>
                                        <p:tav tm="0">
                                          <p:val>
                                            <p:strVal val="#ppt_x"/>
                                          </p:val>
                                        </p:tav>
                                        <p:tav tm="100000">
                                          <p:val>
                                            <p:strVal val="#ppt_x"/>
                                          </p:val>
                                        </p:tav>
                                      </p:tavLst>
                                    </p:anim>
                                    <p:anim calcmode="lin" valueType="num">
                                      <p:cBhvr additive="base">
                                        <p:cTn id="10" dur="500" fill="hold"/>
                                        <p:tgtEl>
                                          <p:spTgt spid="112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1"/>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6E167-8235-4264-978A-41249A816EA1}"/>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58AF6166-4B9A-48D6-B4DA-5A340846D9B1}"/>
              </a:ext>
            </a:extLst>
          </p:cNvPr>
          <p:cNvPicPr>
            <a:picLocks noGrp="1" noChangeAspect="1"/>
          </p:cNvPicPr>
          <p:nvPr>
            <p:ph idx="1"/>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0" y="0"/>
            <a:ext cx="12192000" cy="6858000"/>
          </a:xfrm>
        </p:spPr>
      </p:pic>
      <p:sp>
        <p:nvSpPr>
          <p:cNvPr id="6" name="TextBox 5">
            <a:extLst>
              <a:ext uri="{FF2B5EF4-FFF2-40B4-BE49-F238E27FC236}">
                <a16:creationId xmlns:a16="http://schemas.microsoft.com/office/drawing/2014/main" id="{676947CE-1606-4443-8D2B-5981C1D6E375}"/>
              </a:ext>
            </a:extLst>
          </p:cNvPr>
          <p:cNvSpPr txBox="1"/>
          <p:nvPr/>
        </p:nvSpPr>
        <p:spPr>
          <a:xfrm>
            <a:off x="0" y="6474148"/>
            <a:ext cx="12056882" cy="369332"/>
          </a:xfrm>
          <a:prstGeom prst="rect">
            <a:avLst/>
          </a:prstGeom>
          <a:noFill/>
        </p:spPr>
        <p:txBody>
          <a:bodyPr wrap="square" rtlCol="0">
            <a:spAutoFit/>
          </a:bodyPr>
          <a:lstStyle/>
          <a:p>
            <a:r>
              <a:rPr lang="en-US" sz="900" dirty="0">
                <a:solidFill>
                  <a:schemeClr val="bg1"/>
                </a:solidFill>
                <a:hlinkClick r:id="rId5" tooltip="https://en.wikipedia.org/wiki/Carousel">
                  <a:extLst>
                    <a:ext uri="{A12FA001-AC4F-418D-AE19-62706E023703}">
                      <ahyp:hlinkClr xmlns:ahyp="http://schemas.microsoft.com/office/drawing/2018/hyperlinkcolor" val="tx"/>
                    </a:ext>
                  </a:extLst>
                </a:hlinkClick>
              </a:rPr>
              <a:t>This Photo</a:t>
            </a:r>
            <a:r>
              <a:rPr lang="en-US" sz="900" dirty="0">
                <a:solidFill>
                  <a:schemeClr val="bg1"/>
                </a:solidFill>
              </a:rPr>
              <a:t> by Unknown Author is licensed under </a:t>
            </a:r>
            <a:r>
              <a:rPr lang="en-US" sz="900" dirty="0">
                <a:solidFill>
                  <a:schemeClr val="bg1"/>
                </a:solidFill>
                <a:hlinkClick r:id="rId6" tooltip="https://creativecommons.org/licenses/by-sa/3.0/">
                  <a:extLst>
                    <a:ext uri="{A12FA001-AC4F-418D-AE19-62706E023703}">
                      <ahyp:hlinkClr xmlns:ahyp="http://schemas.microsoft.com/office/drawing/2018/hyperlinkcolor" val="tx"/>
                    </a:ext>
                  </a:extLst>
                </a:hlinkClick>
              </a:rPr>
              <a:t>CC BY-SA</a:t>
            </a:r>
            <a:endParaRPr lang="en-US" sz="900" dirty="0">
              <a:solidFill>
                <a:schemeClr val="bg1"/>
              </a:solidFill>
            </a:endParaRPr>
          </a:p>
          <a:p>
            <a:r>
              <a:rPr lang="en-US" sz="900" dirty="0">
                <a:solidFill>
                  <a:schemeClr val="bg1"/>
                </a:solidFill>
              </a:rPr>
              <a:t>https://www.google.com/url?sa=i&amp;url=https%3A%2F%2Fgfycat.com%2Fthickjoyfulbunting&amp;psig=AOvVaw3d2LP_ByMwvbm1FC0bJPBM&amp;ust=1618259947283000&amp;source=images&amp;cd=vfe&amp;ved=0CAIQjRxqFwoTCMDX36WG9-8CFQAAAAAdAAAAABAV</a:t>
            </a:r>
          </a:p>
        </p:txBody>
      </p:sp>
      <p:sp>
        <p:nvSpPr>
          <p:cNvPr id="7" name="TextBox 6">
            <a:extLst>
              <a:ext uri="{FF2B5EF4-FFF2-40B4-BE49-F238E27FC236}">
                <a16:creationId xmlns:a16="http://schemas.microsoft.com/office/drawing/2014/main" id="{E5656F79-2129-4D5D-913E-494D489D22FD}"/>
              </a:ext>
            </a:extLst>
          </p:cNvPr>
          <p:cNvSpPr txBox="1"/>
          <p:nvPr/>
        </p:nvSpPr>
        <p:spPr>
          <a:xfrm>
            <a:off x="0" y="32544"/>
            <a:ext cx="1696825" cy="523220"/>
          </a:xfrm>
          <a:prstGeom prst="rect">
            <a:avLst/>
          </a:prstGeom>
          <a:solidFill>
            <a:schemeClr val="accent2"/>
          </a:solidFill>
        </p:spPr>
        <p:txBody>
          <a:bodyPr wrap="square" rtlCol="0">
            <a:spAutoFit/>
          </a:bodyPr>
          <a:lstStyle/>
          <a:p>
            <a:r>
              <a:rPr lang="en-US" sz="2800" dirty="0">
                <a:solidFill>
                  <a:schemeClr val="bg1"/>
                </a:solidFill>
              </a:rPr>
              <a:t>Carousel</a:t>
            </a:r>
          </a:p>
        </p:txBody>
      </p:sp>
      <p:pic>
        <p:nvPicPr>
          <p:cNvPr id="8" name="Content Placeholder 4">
            <a:hlinkClick r:id="rId7" action="ppaction://hlinksldjump"/>
            <a:extLst>
              <a:ext uri="{FF2B5EF4-FFF2-40B4-BE49-F238E27FC236}">
                <a16:creationId xmlns:a16="http://schemas.microsoft.com/office/drawing/2014/main" id="{311C6951-2ABD-4C3D-A2B2-9209D30801C9}"/>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236876" y="5668587"/>
            <a:ext cx="1688492" cy="893493"/>
          </a:xfrm>
          <a:prstGeom prst="rect">
            <a:avLst/>
          </a:prstGeom>
        </p:spPr>
      </p:pic>
      <p:pic>
        <p:nvPicPr>
          <p:cNvPr id="14338" name="Picture 2" descr="Carousel Ride GIF | Gfycat">
            <a:extLst>
              <a:ext uri="{FF2B5EF4-FFF2-40B4-BE49-F238E27FC236}">
                <a16:creationId xmlns:a16="http://schemas.microsoft.com/office/drawing/2014/main" id="{E0EE7E29-19F1-456C-9F96-1D5204A6CEEE}"/>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838200" y="2581372"/>
            <a:ext cx="8299048" cy="315449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slz="http://schemas.microsoft.com/office/powerpoint/2016/slidezoom">
        <mc:Choice Requires="pslz">
          <p:graphicFrame>
            <p:nvGraphicFramePr>
              <p:cNvPr id="9" name="Slide Zoom 8">
                <a:extLst>
                  <a:ext uri="{FF2B5EF4-FFF2-40B4-BE49-F238E27FC236}">
                    <a16:creationId xmlns:a16="http://schemas.microsoft.com/office/drawing/2014/main" id="{5329E42A-865B-4390-9CB3-2B3E362C052E}"/>
                  </a:ext>
                </a:extLst>
              </p:cNvPr>
              <p:cNvGraphicFramePr>
                <a:graphicFrameLocks noChangeAspect="1"/>
              </p:cNvGraphicFramePr>
              <p:nvPr>
                <p:extLst>
                  <p:ext uri="{D42A27DB-BD31-4B8C-83A1-F6EECF244321}">
                    <p14:modId xmlns:p14="http://schemas.microsoft.com/office/powerpoint/2010/main" val="1949277881"/>
                  </p:ext>
                </p:extLst>
              </p:nvPr>
            </p:nvGraphicFramePr>
            <p:xfrm>
              <a:off x="363265" y="4759637"/>
              <a:ext cx="1435714" cy="807589"/>
            </p:xfrm>
            <a:graphic>
              <a:graphicData uri="http://schemas.microsoft.com/office/powerpoint/2016/slidezoom">
                <pslz:sldZm>
                  <pslz:sldZmObj sldId="258" cId="3218623857">
                    <pslz:zmPr id="{1DB49BA9-BDAF-42CC-A940-941CE01F8A8D}" returnToParent="0" transitionDur="1000">
                      <p166:blipFill xmlns:p166="http://schemas.microsoft.com/office/powerpoint/2016/6/main">
                        <a:blip r:embed="rId11"/>
                        <a:stretch>
                          <a:fillRect/>
                        </a:stretch>
                      </p166:blipFill>
                      <p166:spPr xmlns:p166="http://schemas.microsoft.com/office/powerpoint/2016/6/main">
                        <a:xfrm>
                          <a:off x="0" y="0"/>
                          <a:ext cx="1435714" cy="807589"/>
                        </a:xfrm>
                        <a:prstGeom prst="rect">
                          <a:avLst/>
                        </a:prstGeom>
                        <a:ln w="3175">
                          <a:solidFill>
                            <a:prstClr val="ltGray"/>
                          </a:solidFill>
                        </a:ln>
                      </p166:spPr>
                    </pslz:zmPr>
                  </pslz:sldZmObj>
                </pslz:sldZm>
              </a:graphicData>
            </a:graphic>
          </p:graphicFrame>
        </mc:Choice>
        <mc:Fallback xmlns="">
          <p:pic>
            <p:nvPicPr>
              <p:cNvPr id="9" name="Slide Zoom 8">
                <a:hlinkClick r:id="rId12" action="ppaction://hlinksldjump"/>
                <a:extLst>
                  <a:ext uri="{FF2B5EF4-FFF2-40B4-BE49-F238E27FC236}">
                    <a16:creationId xmlns:a16="http://schemas.microsoft.com/office/drawing/2014/main" id="{5329E42A-865B-4390-9CB3-2B3E362C052E}"/>
                  </a:ext>
                </a:extLst>
              </p:cNvPr>
              <p:cNvPicPr>
                <a:picLocks noGrp="1" noRot="1" noChangeAspect="1" noMove="1" noResize="1" noEditPoints="1" noAdjustHandles="1" noChangeArrowheads="1" noChangeShapeType="1"/>
              </p:cNvPicPr>
              <p:nvPr/>
            </p:nvPicPr>
            <p:blipFill>
              <a:blip r:embed="rId13"/>
              <a:stretch>
                <a:fillRect/>
              </a:stretch>
            </p:blipFill>
            <p:spPr>
              <a:xfrm>
                <a:off x="363265" y="4759637"/>
                <a:ext cx="1435714" cy="807589"/>
              </a:xfrm>
              <a:prstGeom prst="rect">
                <a:avLst/>
              </a:prstGeom>
              <a:ln w="3175">
                <a:solidFill>
                  <a:prstClr val="ltGray"/>
                </a:solidFill>
              </a:ln>
            </p:spPr>
          </p:pic>
        </mc:Fallback>
      </mc:AlternateContent>
      <p:pic>
        <p:nvPicPr>
          <p:cNvPr id="10" name="aaj_0755_MerryGoRnd03">
            <a:hlinkClick r:id="" action="ppaction://media"/>
            <a:extLst>
              <a:ext uri="{FF2B5EF4-FFF2-40B4-BE49-F238E27FC236}">
                <a16:creationId xmlns:a16="http://schemas.microsoft.com/office/drawing/2014/main" id="{A8484B05-ED9F-4FDA-A84E-421786A6FA7A}"/>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2216259" y="6086475"/>
            <a:ext cx="406400" cy="406400"/>
          </a:xfrm>
          <a:prstGeom prst="rect">
            <a:avLst/>
          </a:prstGeom>
        </p:spPr>
      </p:pic>
      <p:sp>
        <p:nvSpPr>
          <p:cNvPr id="12" name="TextBox 11">
            <a:extLst>
              <a:ext uri="{FF2B5EF4-FFF2-40B4-BE49-F238E27FC236}">
                <a16:creationId xmlns:a16="http://schemas.microsoft.com/office/drawing/2014/main" id="{3ADA3580-4FD2-437E-B98F-2DD09D04AE98}"/>
              </a:ext>
            </a:extLst>
          </p:cNvPr>
          <p:cNvSpPr txBox="1"/>
          <p:nvPr/>
        </p:nvSpPr>
        <p:spPr>
          <a:xfrm>
            <a:off x="7441926" y="-58791"/>
            <a:ext cx="4614956" cy="1200329"/>
          </a:xfrm>
          <a:prstGeom prst="rect">
            <a:avLst/>
          </a:prstGeom>
          <a:solidFill>
            <a:schemeClr val="accent1">
              <a:lumMod val="20000"/>
              <a:lumOff val="80000"/>
            </a:schemeClr>
          </a:solidFill>
        </p:spPr>
        <p:txBody>
          <a:bodyPr wrap="square" rtlCol="0">
            <a:spAutoFit/>
          </a:bodyPr>
          <a:lstStyle/>
          <a:p>
            <a:pPr algn="ctr"/>
            <a:r>
              <a:rPr lang="en-US" sz="3600" b="1" dirty="0"/>
              <a:t>Draw a horse and </a:t>
            </a:r>
          </a:p>
          <a:p>
            <a:pPr algn="ctr"/>
            <a:r>
              <a:rPr lang="en-US" sz="3600" b="1" dirty="0"/>
              <a:t>cut it out</a:t>
            </a:r>
          </a:p>
        </p:txBody>
      </p:sp>
    </p:spTree>
    <p:extLst>
      <p:ext uri="{BB962C8B-B14F-4D97-AF65-F5344CB8AC3E}">
        <p14:creationId xmlns:p14="http://schemas.microsoft.com/office/powerpoint/2010/main" val="850668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 calcmode="lin" valueType="num">
                                      <p:cBhvr additive="base">
                                        <p:cTn id="7" dur="500" fill="hold"/>
                                        <p:tgtEl>
                                          <p:spTgt spid="14338"/>
                                        </p:tgtEl>
                                        <p:attrNameLst>
                                          <p:attrName>ppt_x</p:attrName>
                                        </p:attrNameLst>
                                      </p:cBhvr>
                                      <p:tavLst>
                                        <p:tav tm="0">
                                          <p:val>
                                            <p:strVal val="#ppt_x"/>
                                          </p:val>
                                        </p:tav>
                                        <p:tav tm="100000">
                                          <p:val>
                                            <p:strVal val="#ppt_x"/>
                                          </p:val>
                                        </p:tav>
                                      </p:tavLst>
                                    </p:anim>
                                    <p:anim calcmode="lin" valueType="num">
                                      <p:cBhvr additive="base">
                                        <p:cTn id="8" dur="500" fill="hold"/>
                                        <p:tgtEl>
                                          <p:spTgt spid="14338"/>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6204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463BA-8534-4D54-A598-6F537062DF03}"/>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876982A7-769E-4359-9F5E-8ACF9BD39CE2}"/>
              </a:ext>
            </a:extLst>
          </p:cNvPr>
          <p:cNvPicPr>
            <a:picLocks noGrp="1" noChangeAspect="1"/>
          </p:cNvPicPr>
          <p:nvPr>
            <p:ph idx="1"/>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0" y="0"/>
            <a:ext cx="12192000" cy="6825456"/>
          </a:xfrm>
        </p:spPr>
      </p:pic>
      <p:sp>
        <p:nvSpPr>
          <p:cNvPr id="6" name="TextBox 5">
            <a:extLst>
              <a:ext uri="{FF2B5EF4-FFF2-40B4-BE49-F238E27FC236}">
                <a16:creationId xmlns:a16="http://schemas.microsoft.com/office/drawing/2014/main" id="{388CADC0-29BD-48C0-997D-464DDF478A7F}"/>
              </a:ext>
            </a:extLst>
          </p:cNvPr>
          <p:cNvSpPr txBox="1"/>
          <p:nvPr/>
        </p:nvSpPr>
        <p:spPr>
          <a:xfrm>
            <a:off x="122548" y="6486369"/>
            <a:ext cx="12069452" cy="369332"/>
          </a:xfrm>
          <a:prstGeom prst="rect">
            <a:avLst/>
          </a:prstGeom>
          <a:noFill/>
        </p:spPr>
        <p:txBody>
          <a:bodyPr wrap="square" rtlCol="0">
            <a:spAutoFit/>
          </a:bodyPr>
          <a:lstStyle/>
          <a:p>
            <a:r>
              <a:rPr lang="en-US" sz="900" dirty="0">
                <a:solidFill>
                  <a:schemeClr val="bg1"/>
                </a:solidFill>
                <a:hlinkClick r:id="rId5" tooltip="https://www.flickr.com/photos/kirt_edblom/9667615906">
                  <a:extLst>
                    <a:ext uri="{A12FA001-AC4F-418D-AE19-62706E023703}">
                      <ahyp:hlinkClr xmlns:ahyp="http://schemas.microsoft.com/office/drawing/2018/hyperlinkcolor" val="tx"/>
                    </a:ext>
                  </a:extLst>
                </a:hlinkClick>
              </a:rPr>
              <a:t>This Photo</a:t>
            </a:r>
            <a:r>
              <a:rPr lang="en-US" sz="900" dirty="0">
                <a:solidFill>
                  <a:schemeClr val="bg1"/>
                </a:solidFill>
              </a:rPr>
              <a:t> by Unknown Author is licensed under </a:t>
            </a:r>
            <a:r>
              <a:rPr lang="en-US" sz="900" dirty="0">
                <a:solidFill>
                  <a:schemeClr val="bg1"/>
                </a:solidFill>
                <a:hlinkClick r:id="rId6" tooltip="https://creativecommons.org/licenses/by-sa/3.0/">
                  <a:extLst>
                    <a:ext uri="{A12FA001-AC4F-418D-AE19-62706E023703}">
                      <ahyp:hlinkClr xmlns:ahyp="http://schemas.microsoft.com/office/drawing/2018/hyperlinkcolor" val="tx"/>
                    </a:ext>
                  </a:extLst>
                </a:hlinkClick>
              </a:rPr>
              <a:t>CC BY-SA</a:t>
            </a:r>
            <a:endParaRPr lang="en-US" sz="900" dirty="0">
              <a:solidFill>
                <a:schemeClr val="bg1"/>
              </a:solidFill>
            </a:endParaRPr>
          </a:p>
          <a:p>
            <a:r>
              <a:rPr lang="en-US" sz="900" dirty="0">
                <a:solidFill>
                  <a:schemeClr val="bg1"/>
                </a:solidFill>
              </a:rPr>
              <a:t>https://www.google.com/url?sa=i&amp;url=https%3A%2F%2Fgiphy.com%2Fgifs%2FdUUH5akgGwayz8Het1&amp;psig=AOvVaw0np9MvqhzIX_N5Ji4G0fxx&amp;ust=1618260436639000&amp;source=images&amp;cd=vfe&amp;ved=0CAIQjRxqFwoTCNDDoYeI9-8CFQAAAAAdAAAAABAJ</a:t>
            </a:r>
          </a:p>
        </p:txBody>
      </p:sp>
      <p:sp>
        <p:nvSpPr>
          <p:cNvPr id="7" name="TextBox 6">
            <a:extLst>
              <a:ext uri="{FF2B5EF4-FFF2-40B4-BE49-F238E27FC236}">
                <a16:creationId xmlns:a16="http://schemas.microsoft.com/office/drawing/2014/main" id="{EE8F9220-FA38-4FF8-A273-525786BA4734}"/>
              </a:ext>
            </a:extLst>
          </p:cNvPr>
          <p:cNvSpPr txBox="1"/>
          <p:nvPr/>
        </p:nvSpPr>
        <p:spPr>
          <a:xfrm>
            <a:off x="0" y="32544"/>
            <a:ext cx="1696825" cy="523220"/>
          </a:xfrm>
          <a:prstGeom prst="rect">
            <a:avLst/>
          </a:prstGeom>
          <a:solidFill>
            <a:schemeClr val="accent2"/>
          </a:solidFill>
        </p:spPr>
        <p:txBody>
          <a:bodyPr wrap="square" rtlCol="0">
            <a:spAutoFit/>
          </a:bodyPr>
          <a:lstStyle/>
          <a:p>
            <a:r>
              <a:rPr lang="en-US" sz="2800" dirty="0">
                <a:solidFill>
                  <a:schemeClr val="bg1"/>
                </a:solidFill>
              </a:rPr>
              <a:t>Scrambler</a:t>
            </a:r>
          </a:p>
        </p:txBody>
      </p:sp>
      <p:pic>
        <p:nvPicPr>
          <p:cNvPr id="15362" name="Picture 2" descr="Scramble Spinning GIF - Find &amp; Share on GIPHY">
            <a:extLst>
              <a:ext uri="{FF2B5EF4-FFF2-40B4-BE49-F238E27FC236}">
                <a16:creationId xmlns:a16="http://schemas.microsoft.com/office/drawing/2014/main" id="{81B2F4C7-5102-4915-B17C-854249C7FC3B}"/>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38200" y="2257193"/>
            <a:ext cx="10515600" cy="3856247"/>
          </a:xfrm>
          <a:prstGeom prst="rect">
            <a:avLst/>
          </a:prstGeom>
          <a:noFill/>
          <a:extLst>
            <a:ext uri="{909E8E84-426E-40DD-AFC4-6F175D3DCCD1}">
              <a14:hiddenFill xmlns:a14="http://schemas.microsoft.com/office/drawing/2010/main">
                <a:solidFill>
                  <a:srgbClr val="FFFFFF"/>
                </a:solidFill>
              </a14:hiddenFill>
            </a:ext>
          </a:extLst>
        </p:spPr>
      </p:pic>
      <p:pic>
        <p:nvPicPr>
          <p:cNvPr id="8" name="Content Placeholder 4">
            <a:hlinkClick r:id="rId8" action="ppaction://hlinksldjump"/>
            <a:extLst>
              <a:ext uri="{FF2B5EF4-FFF2-40B4-BE49-F238E27FC236}">
                <a16:creationId xmlns:a16="http://schemas.microsoft.com/office/drawing/2014/main" id="{7867CD79-BCF7-41A8-8F1B-EE91E902CA1C}"/>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198120" y="5622221"/>
            <a:ext cx="1573617" cy="832705"/>
          </a:xfrm>
          <a:prstGeom prst="rect">
            <a:avLst/>
          </a:prstGeom>
        </p:spPr>
      </p:pic>
      <mc:AlternateContent xmlns:mc="http://schemas.openxmlformats.org/markup-compatibility/2006" xmlns:pslz="http://schemas.microsoft.com/office/powerpoint/2016/slidezoom">
        <mc:Choice Requires="pslz">
          <p:graphicFrame>
            <p:nvGraphicFramePr>
              <p:cNvPr id="9" name="Slide Zoom 8">
                <a:extLst>
                  <a:ext uri="{FF2B5EF4-FFF2-40B4-BE49-F238E27FC236}">
                    <a16:creationId xmlns:a16="http://schemas.microsoft.com/office/drawing/2014/main" id="{494BA555-B808-43EA-AD8C-CC6506B65A06}"/>
                  </a:ext>
                </a:extLst>
              </p:cNvPr>
              <p:cNvGraphicFramePr>
                <a:graphicFrameLocks noChangeAspect="1"/>
              </p:cNvGraphicFramePr>
              <p:nvPr>
                <p:extLst>
                  <p:ext uri="{D42A27DB-BD31-4B8C-83A1-F6EECF244321}">
                    <p14:modId xmlns:p14="http://schemas.microsoft.com/office/powerpoint/2010/main" val="2206187797"/>
                  </p:ext>
                </p:extLst>
              </p:nvPr>
            </p:nvGraphicFramePr>
            <p:xfrm>
              <a:off x="236876" y="4445099"/>
              <a:ext cx="1435714" cy="807589"/>
            </p:xfrm>
            <a:graphic>
              <a:graphicData uri="http://schemas.microsoft.com/office/powerpoint/2016/slidezoom">
                <pslz:sldZm>
                  <pslz:sldZmObj sldId="258" cId="3218623857">
                    <pslz:zmPr id="{1DB49BA9-BDAF-42CC-A940-941CE01F8A8D}" returnToParent="0" transitionDur="1000">
                      <p166:blipFill xmlns:p166="http://schemas.microsoft.com/office/powerpoint/2016/6/main">
                        <a:blip r:embed="rId11"/>
                        <a:stretch>
                          <a:fillRect/>
                        </a:stretch>
                      </p166:blipFill>
                      <p166:spPr xmlns:p166="http://schemas.microsoft.com/office/powerpoint/2016/6/main">
                        <a:xfrm>
                          <a:off x="0" y="0"/>
                          <a:ext cx="1435714" cy="807589"/>
                        </a:xfrm>
                        <a:prstGeom prst="rect">
                          <a:avLst/>
                        </a:prstGeom>
                        <a:ln w="3175">
                          <a:solidFill>
                            <a:prstClr val="ltGray"/>
                          </a:solidFill>
                        </a:ln>
                      </p166:spPr>
                    </pslz:zmPr>
                  </pslz:sldZmObj>
                </pslz:sldZm>
              </a:graphicData>
            </a:graphic>
          </p:graphicFrame>
        </mc:Choice>
        <mc:Fallback xmlns="">
          <p:pic>
            <p:nvPicPr>
              <p:cNvPr id="9" name="Slide Zoom 8">
                <a:hlinkClick r:id="rId12" action="ppaction://hlinksldjump"/>
                <a:extLst>
                  <a:ext uri="{FF2B5EF4-FFF2-40B4-BE49-F238E27FC236}">
                    <a16:creationId xmlns:a16="http://schemas.microsoft.com/office/drawing/2014/main" id="{494BA555-B808-43EA-AD8C-CC6506B65A06}"/>
                  </a:ext>
                </a:extLst>
              </p:cNvPr>
              <p:cNvPicPr>
                <a:picLocks noGrp="1" noRot="1" noChangeAspect="1" noMove="1" noResize="1" noEditPoints="1" noAdjustHandles="1" noChangeArrowheads="1" noChangeShapeType="1"/>
              </p:cNvPicPr>
              <p:nvPr/>
            </p:nvPicPr>
            <p:blipFill>
              <a:blip r:embed="rId13"/>
              <a:stretch>
                <a:fillRect/>
              </a:stretch>
            </p:blipFill>
            <p:spPr>
              <a:xfrm>
                <a:off x="236876" y="4445099"/>
                <a:ext cx="1435714" cy="807589"/>
              </a:xfrm>
              <a:prstGeom prst="rect">
                <a:avLst/>
              </a:prstGeom>
              <a:ln w="3175">
                <a:solidFill>
                  <a:prstClr val="ltGray"/>
                </a:solidFill>
              </a:ln>
            </p:spPr>
          </p:pic>
        </mc:Fallback>
      </mc:AlternateContent>
      <p:pic>
        <p:nvPicPr>
          <p:cNvPr id="10" name="Blastwave_FX_HumanCrowdStudio_S08HU.193">
            <a:hlinkClick r:id="" action="ppaction://media"/>
            <a:extLst>
              <a:ext uri="{FF2B5EF4-FFF2-40B4-BE49-F238E27FC236}">
                <a16:creationId xmlns:a16="http://schemas.microsoft.com/office/drawing/2014/main" id="{1D9A83E9-8844-4CFF-923D-C45FC5FAA734}"/>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969857" y="5910240"/>
            <a:ext cx="406400" cy="406400"/>
          </a:xfrm>
          <a:prstGeom prst="rect">
            <a:avLst/>
          </a:prstGeom>
        </p:spPr>
      </p:pic>
      <p:sp>
        <p:nvSpPr>
          <p:cNvPr id="12" name="TextBox 11">
            <a:extLst>
              <a:ext uri="{FF2B5EF4-FFF2-40B4-BE49-F238E27FC236}">
                <a16:creationId xmlns:a16="http://schemas.microsoft.com/office/drawing/2014/main" id="{C328577C-E22E-476E-9091-D90116FFFC83}"/>
              </a:ext>
            </a:extLst>
          </p:cNvPr>
          <p:cNvSpPr txBox="1"/>
          <p:nvPr/>
        </p:nvSpPr>
        <p:spPr>
          <a:xfrm>
            <a:off x="7577044" y="-8205"/>
            <a:ext cx="4614956" cy="646331"/>
          </a:xfrm>
          <a:prstGeom prst="rect">
            <a:avLst/>
          </a:prstGeom>
          <a:solidFill>
            <a:schemeClr val="accent1">
              <a:lumMod val="20000"/>
              <a:lumOff val="80000"/>
            </a:schemeClr>
          </a:solidFill>
        </p:spPr>
        <p:txBody>
          <a:bodyPr wrap="square" rtlCol="0">
            <a:spAutoFit/>
          </a:bodyPr>
          <a:lstStyle/>
          <a:p>
            <a:pPr algn="ctr"/>
            <a:r>
              <a:rPr lang="en-US" sz="3600" b="1" dirty="0"/>
              <a:t>Spin 5 times! </a:t>
            </a:r>
          </a:p>
        </p:txBody>
      </p:sp>
    </p:spTree>
    <p:extLst>
      <p:ext uri="{BB962C8B-B14F-4D97-AF65-F5344CB8AC3E}">
        <p14:creationId xmlns:p14="http://schemas.microsoft.com/office/powerpoint/2010/main" val="1782359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984" fill="hold"/>
                                        <p:tgtEl>
                                          <p:spTgt spid="10"/>
                                        </p:tgtEl>
                                      </p:cBhvr>
                                    </p:cmd>
                                  </p:childTnLst>
                                </p:cTn>
                              </p:par>
                              <p:par>
                                <p:cTn id="7" presetID="2" presetClass="entr" presetSubtype="4" fill="hold" nodeType="withEffect">
                                  <p:stCondLst>
                                    <p:cond delay="0"/>
                                  </p:stCondLst>
                                  <p:childTnLst>
                                    <p:set>
                                      <p:cBhvr>
                                        <p:cTn id="8" dur="1" fill="hold">
                                          <p:stCondLst>
                                            <p:cond delay="0"/>
                                          </p:stCondLst>
                                        </p:cTn>
                                        <p:tgtEl>
                                          <p:spTgt spid="15362"/>
                                        </p:tgtEl>
                                        <p:attrNameLst>
                                          <p:attrName>style.visibility</p:attrName>
                                        </p:attrNameLst>
                                      </p:cBhvr>
                                      <p:to>
                                        <p:strVal val="visible"/>
                                      </p:to>
                                    </p:set>
                                    <p:anim calcmode="lin" valueType="num">
                                      <p:cBhvr additive="base">
                                        <p:cTn id="9" dur="500" fill="hold"/>
                                        <p:tgtEl>
                                          <p:spTgt spid="15362"/>
                                        </p:tgtEl>
                                        <p:attrNameLst>
                                          <p:attrName>ppt_x</p:attrName>
                                        </p:attrNameLst>
                                      </p:cBhvr>
                                      <p:tavLst>
                                        <p:tav tm="0">
                                          <p:val>
                                            <p:strVal val="#ppt_x"/>
                                          </p:val>
                                        </p:tav>
                                        <p:tav tm="100000">
                                          <p:val>
                                            <p:strVal val="#ppt_x"/>
                                          </p:val>
                                        </p:tav>
                                      </p:tavLst>
                                    </p:anim>
                                    <p:anim calcmode="lin" valueType="num">
                                      <p:cBhvr additive="base">
                                        <p:cTn id="10" dur="500" fill="hold"/>
                                        <p:tgtEl>
                                          <p:spTgt spid="153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0"/>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028E8-FA8F-4A75-B094-3721D3631EBA}"/>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07A3C8DA-1A00-4F67-A48D-F4FDAFCF9FAB}"/>
              </a:ext>
            </a:extLst>
          </p:cNvPr>
          <p:cNvPicPr>
            <a:picLocks noGrp="1" noChangeAspect="1"/>
          </p:cNvPicPr>
          <p:nvPr>
            <p:ph idx="1"/>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0" y="-32544"/>
            <a:ext cx="12192000" cy="6858000"/>
          </a:xfrm>
        </p:spPr>
      </p:pic>
      <p:sp>
        <p:nvSpPr>
          <p:cNvPr id="6" name="TextBox 5">
            <a:extLst>
              <a:ext uri="{FF2B5EF4-FFF2-40B4-BE49-F238E27FC236}">
                <a16:creationId xmlns:a16="http://schemas.microsoft.com/office/drawing/2014/main" id="{4DEC6A18-CDE6-4D0F-A61A-31E35C91FECB}"/>
              </a:ext>
            </a:extLst>
          </p:cNvPr>
          <p:cNvSpPr txBox="1"/>
          <p:nvPr/>
        </p:nvSpPr>
        <p:spPr>
          <a:xfrm>
            <a:off x="-380130" y="6461382"/>
            <a:ext cx="12192000" cy="369332"/>
          </a:xfrm>
          <a:prstGeom prst="rect">
            <a:avLst/>
          </a:prstGeom>
          <a:noFill/>
        </p:spPr>
        <p:txBody>
          <a:bodyPr wrap="square" rtlCol="0">
            <a:spAutoFit/>
          </a:bodyPr>
          <a:lstStyle/>
          <a:p>
            <a:r>
              <a:rPr lang="en-US" sz="900" dirty="0">
                <a:solidFill>
                  <a:schemeClr val="bg1"/>
                </a:solidFill>
                <a:hlinkClick r:id="rId7" tooltip="https://commons.wikimedia.org/wiki/File:Ferris_Wheel_formerly_of_Cypress_Gardens_in_Mamaia,_Romania.jpg">
                  <a:extLst>
                    <a:ext uri="{A12FA001-AC4F-418D-AE19-62706E023703}">
                      <ahyp:hlinkClr xmlns:ahyp="http://schemas.microsoft.com/office/drawing/2018/hyperlinkcolor" val="tx"/>
                    </a:ext>
                  </a:extLst>
                </a:hlinkClick>
              </a:rPr>
              <a:t>This Photo</a:t>
            </a:r>
            <a:r>
              <a:rPr lang="en-US" sz="900" dirty="0">
                <a:solidFill>
                  <a:schemeClr val="bg1"/>
                </a:solidFill>
              </a:rPr>
              <a:t> by Unknown Author is licensed under </a:t>
            </a:r>
            <a:r>
              <a:rPr lang="en-US" sz="900" dirty="0">
                <a:solidFill>
                  <a:schemeClr val="bg1"/>
                </a:solidFill>
                <a:hlinkClick r:id="rId8" tooltip="https://creativecommons.org/licenses/by-sa/3.0/">
                  <a:extLst>
                    <a:ext uri="{A12FA001-AC4F-418D-AE19-62706E023703}">
                      <ahyp:hlinkClr xmlns:ahyp="http://schemas.microsoft.com/office/drawing/2018/hyperlinkcolor" val="tx"/>
                    </a:ext>
                  </a:extLst>
                </a:hlinkClick>
              </a:rPr>
              <a:t>CC BY-SA</a:t>
            </a:r>
            <a:endParaRPr lang="en-US" sz="900" dirty="0">
              <a:solidFill>
                <a:schemeClr val="bg1"/>
              </a:solidFill>
            </a:endParaRPr>
          </a:p>
          <a:p>
            <a:r>
              <a:rPr lang="en-US" sz="900" dirty="0">
                <a:solidFill>
                  <a:schemeClr val="bg1"/>
                </a:solidFill>
              </a:rPr>
              <a:t>https://www.google.com/url?sa=i&amp;url=https%3A%2F%2Fwifflegif.com%2Ftags%2F15567-ferris-wheel-gifs&amp;psig=AOvVaw3bV1HCfDAcgMfJ5ad8TcW6&amp;ust=1618260730637000&amp;source=images&amp;cd=vfe&amp;ved=0CAIQjRxqFwoTCJjvpZeJ9-8CFQAAAAAdAAAAABA7</a:t>
            </a:r>
          </a:p>
        </p:txBody>
      </p:sp>
      <p:sp>
        <p:nvSpPr>
          <p:cNvPr id="7" name="TextBox 6">
            <a:extLst>
              <a:ext uri="{FF2B5EF4-FFF2-40B4-BE49-F238E27FC236}">
                <a16:creationId xmlns:a16="http://schemas.microsoft.com/office/drawing/2014/main" id="{2134491B-2E45-4315-A875-41A0D3609B21}"/>
              </a:ext>
            </a:extLst>
          </p:cNvPr>
          <p:cNvSpPr txBox="1"/>
          <p:nvPr/>
        </p:nvSpPr>
        <p:spPr>
          <a:xfrm>
            <a:off x="0" y="32544"/>
            <a:ext cx="2074606" cy="523220"/>
          </a:xfrm>
          <a:prstGeom prst="rect">
            <a:avLst/>
          </a:prstGeom>
          <a:solidFill>
            <a:schemeClr val="accent2"/>
          </a:solidFill>
        </p:spPr>
        <p:txBody>
          <a:bodyPr wrap="square" rtlCol="0">
            <a:spAutoFit/>
          </a:bodyPr>
          <a:lstStyle/>
          <a:p>
            <a:r>
              <a:rPr lang="en-US" sz="2800" dirty="0">
                <a:solidFill>
                  <a:schemeClr val="bg1"/>
                </a:solidFill>
              </a:rPr>
              <a:t>Ferris Wheel</a:t>
            </a:r>
          </a:p>
        </p:txBody>
      </p:sp>
      <p:pic>
        <p:nvPicPr>
          <p:cNvPr id="8" name="Content Placeholder 4">
            <a:hlinkClick r:id="rId9" action="ppaction://hlinksldjump"/>
            <a:extLst>
              <a:ext uri="{FF2B5EF4-FFF2-40B4-BE49-F238E27FC236}">
                <a16:creationId xmlns:a16="http://schemas.microsoft.com/office/drawing/2014/main" id="{D8930413-D869-4632-A939-AEA142CF1087}"/>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162560" y="5766261"/>
            <a:ext cx="1577823" cy="834931"/>
          </a:xfrm>
          <a:prstGeom prst="rect">
            <a:avLst/>
          </a:prstGeom>
        </p:spPr>
      </p:pic>
      <mc:AlternateContent xmlns:mc="http://schemas.openxmlformats.org/markup-compatibility/2006" xmlns:pslz="http://schemas.microsoft.com/office/powerpoint/2016/slidezoom">
        <mc:Choice Requires="pslz">
          <p:graphicFrame>
            <p:nvGraphicFramePr>
              <p:cNvPr id="9" name="Slide Zoom 8">
                <a:extLst>
                  <a:ext uri="{FF2B5EF4-FFF2-40B4-BE49-F238E27FC236}">
                    <a16:creationId xmlns:a16="http://schemas.microsoft.com/office/drawing/2014/main" id="{4262C550-5C7B-4CCD-B151-0627A3B86BEF}"/>
                  </a:ext>
                </a:extLst>
              </p:cNvPr>
              <p:cNvGraphicFramePr>
                <a:graphicFrameLocks noChangeAspect="1"/>
              </p:cNvGraphicFramePr>
              <p:nvPr>
                <p:extLst>
                  <p:ext uri="{D42A27DB-BD31-4B8C-83A1-F6EECF244321}">
                    <p14:modId xmlns:p14="http://schemas.microsoft.com/office/powerpoint/2010/main" val="2914372690"/>
                  </p:ext>
                </p:extLst>
              </p:nvPr>
            </p:nvGraphicFramePr>
            <p:xfrm>
              <a:off x="233614" y="4727252"/>
              <a:ext cx="1435714" cy="807589"/>
            </p:xfrm>
            <a:graphic>
              <a:graphicData uri="http://schemas.microsoft.com/office/powerpoint/2016/slidezoom">
                <pslz:sldZm>
                  <pslz:sldZmObj sldId="258" cId="3218623857">
                    <pslz:zmPr id="{1DB49BA9-BDAF-42CC-A940-941CE01F8A8D}" returnToParent="0" transitionDur="1000">
                      <p166:blipFill xmlns:p166="http://schemas.microsoft.com/office/powerpoint/2016/6/main">
                        <a:blip r:embed="rId12"/>
                        <a:stretch>
                          <a:fillRect/>
                        </a:stretch>
                      </p166:blipFill>
                      <p166:spPr xmlns:p166="http://schemas.microsoft.com/office/powerpoint/2016/6/main">
                        <a:xfrm>
                          <a:off x="0" y="0"/>
                          <a:ext cx="1435714" cy="807589"/>
                        </a:xfrm>
                        <a:prstGeom prst="rect">
                          <a:avLst/>
                        </a:prstGeom>
                        <a:ln w="3175">
                          <a:solidFill>
                            <a:prstClr val="ltGray"/>
                          </a:solidFill>
                        </a:ln>
                      </p166:spPr>
                    </pslz:zmPr>
                  </pslz:sldZmObj>
                </pslz:sldZm>
              </a:graphicData>
            </a:graphic>
          </p:graphicFrame>
        </mc:Choice>
        <mc:Fallback xmlns="">
          <p:pic>
            <p:nvPicPr>
              <p:cNvPr id="9" name="Slide Zoom 8">
                <a:hlinkClick r:id="rId13" action="ppaction://hlinksldjump"/>
                <a:extLst>
                  <a:ext uri="{FF2B5EF4-FFF2-40B4-BE49-F238E27FC236}">
                    <a16:creationId xmlns:a16="http://schemas.microsoft.com/office/drawing/2014/main" id="{4262C550-5C7B-4CCD-B151-0627A3B86BEF}"/>
                  </a:ext>
                </a:extLst>
              </p:cNvPr>
              <p:cNvPicPr>
                <a:picLocks noGrp="1" noRot="1" noChangeAspect="1" noMove="1" noResize="1" noEditPoints="1" noAdjustHandles="1" noChangeArrowheads="1" noChangeShapeType="1"/>
              </p:cNvPicPr>
              <p:nvPr/>
            </p:nvPicPr>
            <p:blipFill>
              <a:blip r:embed="rId14"/>
              <a:stretch>
                <a:fillRect/>
              </a:stretch>
            </p:blipFill>
            <p:spPr>
              <a:xfrm>
                <a:off x="233614" y="4727252"/>
                <a:ext cx="1435714" cy="807589"/>
              </a:xfrm>
              <a:prstGeom prst="rect">
                <a:avLst/>
              </a:prstGeom>
              <a:ln w="3175">
                <a:solidFill>
                  <a:prstClr val="ltGray"/>
                </a:solidFill>
              </a:ln>
            </p:spPr>
          </p:pic>
        </mc:Fallback>
      </mc:AlternateContent>
      <p:pic>
        <p:nvPicPr>
          <p:cNvPr id="16386" name="Picture 2" descr="ferris wheel gifs | WiffleGif">
            <a:extLst>
              <a:ext uri="{FF2B5EF4-FFF2-40B4-BE49-F238E27FC236}">
                <a16:creationId xmlns:a16="http://schemas.microsoft.com/office/drawing/2014/main" id="{5DE70A08-0FF4-4FC6-9A01-7EF23337E939}"/>
              </a:ext>
            </a:extLst>
          </p:cNvPr>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3554112" y="1758650"/>
            <a:ext cx="4762500" cy="2676525"/>
          </a:xfrm>
          <a:prstGeom prst="rect">
            <a:avLst/>
          </a:prstGeom>
          <a:noFill/>
          <a:extLst>
            <a:ext uri="{909E8E84-426E-40DD-AFC4-6F175D3DCCD1}">
              <a14:hiddenFill xmlns:a14="http://schemas.microsoft.com/office/drawing/2010/main">
                <a:solidFill>
                  <a:srgbClr val="FFFFFF"/>
                </a:solidFill>
              </a14:hiddenFill>
            </a:ext>
          </a:extLst>
        </p:spPr>
      </p:pic>
      <p:pic>
        <p:nvPicPr>
          <p:cNvPr id="10" name="Blastwave_FX_BlizzardSnow_BW.59805">
            <a:hlinkClick r:id="" action="ppaction://media"/>
            <a:extLst>
              <a:ext uri="{FF2B5EF4-FFF2-40B4-BE49-F238E27FC236}">
                <a16:creationId xmlns:a16="http://schemas.microsoft.com/office/drawing/2014/main" id="{3AFE280D-D865-4B97-8C6B-1A17B62F803C}"/>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2657936" y="5151481"/>
            <a:ext cx="406400" cy="406400"/>
          </a:xfrm>
          <a:prstGeom prst="rect">
            <a:avLst/>
          </a:prstGeom>
        </p:spPr>
      </p:pic>
      <p:pic>
        <p:nvPicPr>
          <p:cNvPr id="11" name="Blastwave_FX_HumanCrowdStudio_S08HU.193">
            <a:hlinkClick r:id="" action="ppaction://media"/>
            <a:extLst>
              <a:ext uri="{FF2B5EF4-FFF2-40B4-BE49-F238E27FC236}">
                <a16:creationId xmlns:a16="http://schemas.microsoft.com/office/drawing/2014/main" id="{5C9A39F0-C944-4403-8D8B-0F14B3030924}"/>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2074606" y="5123258"/>
            <a:ext cx="406400" cy="406400"/>
          </a:xfrm>
          <a:prstGeom prst="rect">
            <a:avLst/>
          </a:prstGeom>
        </p:spPr>
      </p:pic>
      <p:sp>
        <p:nvSpPr>
          <p:cNvPr id="13" name="TextBox 12">
            <a:extLst>
              <a:ext uri="{FF2B5EF4-FFF2-40B4-BE49-F238E27FC236}">
                <a16:creationId xmlns:a16="http://schemas.microsoft.com/office/drawing/2014/main" id="{AC35B214-EA43-4CC6-A7BC-B1691CAC011F}"/>
              </a:ext>
            </a:extLst>
          </p:cNvPr>
          <p:cNvSpPr txBox="1"/>
          <p:nvPr/>
        </p:nvSpPr>
        <p:spPr>
          <a:xfrm>
            <a:off x="7591122" y="-44401"/>
            <a:ext cx="4614956" cy="646331"/>
          </a:xfrm>
          <a:prstGeom prst="rect">
            <a:avLst/>
          </a:prstGeom>
          <a:solidFill>
            <a:schemeClr val="accent1">
              <a:lumMod val="20000"/>
              <a:lumOff val="80000"/>
            </a:schemeClr>
          </a:solidFill>
        </p:spPr>
        <p:txBody>
          <a:bodyPr wrap="square" rtlCol="0">
            <a:spAutoFit/>
          </a:bodyPr>
          <a:lstStyle/>
          <a:p>
            <a:pPr algn="ctr"/>
            <a:r>
              <a:rPr lang="en-US" sz="3600" b="1" dirty="0"/>
              <a:t>Draw a Ferris Wheel!</a:t>
            </a:r>
          </a:p>
        </p:txBody>
      </p:sp>
    </p:spTree>
    <p:extLst>
      <p:ext uri="{BB962C8B-B14F-4D97-AF65-F5344CB8AC3E}">
        <p14:creationId xmlns:p14="http://schemas.microsoft.com/office/powerpoint/2010/main" val="3845274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anim calcmode="lin" valueType="num">
                                      <p:cBhvr additive="base">
                                        <p:cTn id="7" dur="500" fill="hold"/>
                                        <p:tgtEl>
                                          <p:spTgt spid="16386"/>
                                        </p:tgtEl>
                                        <p:attrNameLst>
                                          <p:attrName>ppt_x</p:attrName>
                                        </p:attrNameLst>
                                      </p:cBhvr>
                                      <p:tavLst>
                                        <p:tav tm="0">
                                          <p:val>
                                            <p:strVal val="#ppt_x"/>
                                          </p:val>
                                        </p:tav>
                                        <p:tav tm="100000">
                                          <p:val>
                                            <p:strVal val="#ppt_x"/>
                                          </p:val>
                                        </p:tav>
                                      </p:tavLst>
                                    </p:anim>
                                    <p:anim calcmode="lin" valueType="num">
                                      <p:cBhvr additive="base">
                                        <p:cTn id="8" dur="500" fill="hold"/>
                                        <p:tgtEl>
                                          <p:spTgt spid="16386"/>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82080" fill="hold"/>
                                        <p:tgtEl>
                                          <p:spTgt spid="10"/>
                                        </p:tgtEl>
                                      </p:cBhvr>
                                    </p:cmd>
                                  </p:childTnLst>
                                </p:cTn>
                              </p:par>
                              <p:par>
                                <p:cTn id="11" presetID="1" presetClass="mediacall" presetSubtype="0" fill="hold" nodeType="withEffect">
                                  <p:stCondLst>
                                    <p:cond delay="0"/>
                                  </p:stCondLst>
                                  <p:childTnLst>
                                    <p:cmd type="call" cmd="playFrom(0.0)">
                                      <p:cBhvr>
                                        <p:cTn id="12" dur="1598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10"/>
                </p:tgtEl>
              </p:cMediaNode>
            </p:audio>
            <p:audio>
              <p:cMediaNode vol="80000">
                <p:cTn id="14" fill="hold" display="0">
                  <p:stCondLst>
                    <p:cond delay="indefinite"/>
                  </p:stCondLst>
                  <p:endCondLst>
                    <p:cond evt="onStopAudio" delay="0">
                      <p:tgtEl>
                        <p:sldTgt/>
                      </p:tgtEl>
                    </p:cond>
                  </p:endCondLst>
                </p:cTn>
                <p:tgtEl>
                  <p:spTgt spid="11"/>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DE8D0-45EA-4E72-815E-73988E722547}"/>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7C72E18E-52C0-4212-BF59-0D881C3A72D5}"/>
              </a:ext>
            </a:extLst>
          </p:cNvPr>
          <p:cNvPicPr>
            <a:picLocks noGrp="1" noChangeAspect="1"/>
          </p:cNvPicPr>
          <p:nvPr>
            <p:ph idx="1"/>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 y="-7415"/>
            <a:ext cx="12191999" cy="6865415"/>
          </a:xfrm>
        </p:spPr>
      </p:pic>
      <p:sp>
        <p:nvSpPr>
          <p:cNvPr id="6" name="TextBox 5">
            <a:extLst>
              <a:ext uri="{FF2B5EF4-FFF2-40B4-BE49-F238E27FC236}">
                <a16:creationId xmlns:a16="http://schemas.microsoft.com/office/drawing/2014/main" id="{473112F8-CD0F-40DB-81BE-762F0F73C6B1}"/>
              </a:ext>
            </a:extLst>
          </p:cNvPr>
          <p:cNvSpPr txBox="1"/>
          <p:nvPr/>
        </p:nvSpPr>
        <p:spPr>
          <a:xfrm>
            <a:off x="8241505" y="109488"/>
            <a:ext cx="9370168" cy="369332"/>
          </a:xfrm>
          <a:prstGeom prst="rect">
            <a:avLst/>
          </a:prstGeom>
          <a:noFill/>
        </p:spPr>
        <p:txBody>
          <a:bodyPr wrap="square" rtlCol="0">
            <a:spAutoFit/>
          </a:bodyPr>
          <a:lstStyle/>
          <a:p>
            <a:r>
              <a:rPr lang="en-US" sz="900" dirty="0">
                <a:solidFill>
                  <a:schemeClr val="bg1"/>
                </a:solidFill>
                <a:hlinkClick r:id="rId5" tooltip="https://commons.wikimedia.org/wiki/File:Pirate_ship_-_panoramio.jpg">
                  <a:extLst>
                    <a:ext uri="{A12FA001-AC4F-418D-AE19-62706E023703}">
                      <ahyp:hlinkClr xmlns:ahyp="http://schemas.microsoft.com/office/drawing/2018/hyperlinkcolor" val="tx"/>
                    </a:ext>
                  </a:extLst>
                </a:hlinkClick>
              </a:rPr>
              <a:t>This Photo</a:t>
            </a:r>
            <a:r>
              <a:rPr lang="en-US" sz="900" dirty="0">
                <a:solidFill>
                  <a:schemeClr val="bg1"/>
                </a:solidFill>
              </a:rPr>
              <a:t> by Unknown Author is licensed under </a:t>
            </a:r>
            <a:r>
              <a:rPr lang="en-US" sz="900" dirty="0">
                <a:solidFill>
                  <a:schemeClr val="bg1"/>
                </a:solidFill>
                <a:hlinkClick r:id="rId6" tooltip="https://creativecommons.org/licenses/by-sa/3.0/">
                  <a:extLst>
                    <a:ext uri="{A12FA001-AC4F-418D-AE19-62706E023703}">
                      <ahyp:hlinkClr xmlns:ahyp="http://schemas.microsoft.com/office/drawing/2018/hyperlinkcolor" val="tx"/>
                    </a:ext>
                  </a:extLst>
                </a:hlinkClick>
              </a:rPr>
              <a:t>CC BY-SA</a:t>
            </a:r>
            <a:endParaRPr lang="en-US" sz="900" dirty="0">
              <a:solidFill>
                <a:schemeClr val="bg1"/>
              </a:solidFill>
            </a:endParaRPr>
          </a:p>
          <a:p>
            <a:r>
              <a:rPr lang="en-US" sz="900" dirty="0">
                <a:solidFill>
                  <a:schemeClr val="bg1"/>
                </a:solidFill>
              </a:rPr>
              <a:t>https://thumbs.gfycat.com/MemorableDefenselessCoyote-size_restricted.gif</a:t>
            </a:r>
          </a:p>
        </p:txBody>
      </p:sp>
      <p:sp>
        <p:nvSpPr>
          <p:cNvPr id="7" name="TextBox 6">
            <a:extLst>
              <a:ext uri="{FF2B5EF4-FFF2-40B4-BE49-F238E27FC236}">
                <a16:creationId xmlns:a16="http://schemas.microsoft.com/office/drawing/2014/main" id="{C4F3B26F-6615-4870-BD65-01E50AFB0AC2}"/>
              </a:ext>
            </a:extLst>
          </p:cNvPr>
          <p:cNvSpPr txBox="1"/>
          <p:nvPr/>
        </p:nvSpPr>
        <p:spPr>
          <a:xfrm>
            <a:off x="0" y="32544"/>
            <a:ext cx="1750142" cy="523220"/>
          </a:xfrm>
          <a:prstGeom prst="rect">
            <a:avLst/>
          </a:prstGeom>
          <a:solidFill>
            <a:schemeClr val="accent2"/>
          </a:solidFill>
        </p:spPr>
        <p:txBody>
          <a:bodyPr wrap="square" rtlCol="0">
            <a:spAutoFit/>
          </a:bodyPr>
          <a:lstStyle/>
          <a:p>
            <a:r>
              <a:rPr lang="en-US" sz="2800" dirty="0">
                <a:solidFill>
                  <a:schemeClr val="bg1"/>
                </a:solidFill>
              </a:rPr>
              <a:t>Pirate Ship</a:t>
            </a:r>
          </a:p>
        </p:txBody>
      </p:sp>
      <p:pic>
        <p:nvPicPr>
          <p:cNvPr id="8" name="Content Placeholder 4">
            <a:hlinkClick r:id="rId7" action="ppaction://hlinksldjump"/>
            <a:extLst>
              <a:ext uri="{FF2B5EF4-FFF2-40B4-BE49-F238E27FC236}">
                <a16:creationId xmlns:a16="http://schemas.microsoft.com/office/drawing/2014/main" id="{E1AB9361-5099-4B0C-9F6E-E4C069C3D78C}"/>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25872" y="5911643"/>
            <a:ext cx="1726892" cy="913813"/>
          </a:xfrm>
          <a:prstGeom prst="rect">
            <a:avLst/>
          </a:prstGeom>
        </p:spPr>
      </p:pic>
      <mc:AlternateContent xmlns:mc="http://schemas.openxmlformats.org/markup-compatibility/2006" xmlns:pslz="http://schemas.microsoft.com/office/powerpoint/2016/slidezoom">
        <mc:Choice Requires="pslz">
          <p:graphicFrame>
            <p:nvGraphicFramePr>
              <p:cNvPr id="9" name="Slide Zoom 8">
                <a:extLst>
                  <a:ext uri="{FF2B5EF4-FFF2-40B4-BE49-F238E27FC236}">
                    <a16:creationId xmlns:a16="http://schemas.microsoft.com/office/drawing/2014/main" id="{E91A7EC6-CC0D-49F1-AEC0-238EF259D36A}"/>
                  </a:ext>
                </a:extLst>
              </p:cNvPr>
              <p:cNvGraphicFramePr>
                <a:graphicFrameLocks noChangeAspect="1"/>
              </p:cNvGraphicFramePr>
              <p:nvPr>
                <p:extLst>
                  <p:ext uri="{D42A27DB-BD31-4B8C-83A1-F6EECF244321}">
                    <p14:modId xmlns:p14="http://schemas.microsoft.com/office/powerpoint/2010/main" val="2415704208"/>
                  </p:ext>
                </p:extLst>
              </p:nvPr>
            </p:nvGraphicFramePr>
            <p:xfrm>
              <a:off x="171461" y="4922619"/>
              <a:ext cx="1435714" cy="807589"/>
            </p:xfrm>
            <a:graphic>
              <a:graphicData uri="http://schemas.microsoft.com/office/powerpoint/2016/slidezoom">
                <pslz:sldZm>
                  <pslz:sldZmObj sldId="258" cId="3218623857">
                    <pslz:zmPr id="{1DB49BA9-BDAF-42CC-A940-941CE01F8A8D}" returnToParent="0" transitionDur="1000">
                      <p166:blipFill xmlns:p166="http://schemas.microsoft.com/office/powerpoint/2016/6/main">
                        <a:blip r:embed="rId10"/>
                        <a:stretch>
                          <a:fillRect/>
                        </a:stretch>
                      </p166:blipFill>
                      <p166:spPr xmlns:p166="http://schemas.microsoft.com/office/powerpoint/2016/6/main">
                        <a:xfrm>
                          <a:off x="0" y="0"/>
                          <a:ext cx="1435714" cy="807589"/>
                        </a:xfrm>
                        <a:prstGeom prst="rect">
                          <a:avLst/>
                        </a:prstGeom>
                        <a:ln w="3175">
                          <a:solidFill>
                            <a:prstClr val="ltGray"/>
                          </a:solidFill>
                        </a:ln>
                      </p166:spPr>
                    </pslz:zmPr>
                  </pslz:sldZmObj>
                </pslz:sldZm>
              </a:graphicData>
            </a:graphic>
          </p:graphicFrame>
        </mc:Choice>
        <mc:Fallback xmlns="">
          <p:pic>
            <p:nvPicPr>
              <p:cNvPr id="9" name="Slide Zoom 8">
                <a:hlinkClick r:id="rId11" action="ppaction://hlinksldjump"/>
                <a:extLst>
                  <a:ext uri="{FF2B5EF4-FFF2-40B4-BE49-F238E27FC236}">
                    <a16:creationId xmlns:a16="http://schemas.microsoft.com/office/drawing/2014/main" id="{E91A7EC6-CC0D-49F1-AEC0-238EF259D36A}"/>
                  </a:ext>
                </a:extLst>
              </p:cNvPr>
              <p:cNvPicPr>
                <a:picLocks noGrp="1" noRot="1" noChangeAspect="1" noMove="1" noResize="1" noEditPoints="1" noAdjustHandles="1" noChangeArrowheads="1" noChangeShapeType="1"/>
              </p:cNvPicPr>
              <p:nvPr/>
            </p:nvPicPr>
            <p:blipFill>
              <a:blip r:embed="rId12"/>
              <a:stretch>
                <a:fillRect/>
              </a:stretch>
            </p:blipFill>
            <p:spPr>
              <a:xfrm>
                <a:off x="171461" y="4922619"/>
                <a:ext cx="1435714" cy="807589"/>
              </a:xfrm>
              <a:prstGeom prst="rect">
                <a:avLst/>
              </a:prstGeom>
              <a:ln w="3175">
                <a:solidFill>
                  <a:prstClr val="ltGray"/>
                </a:solidFill>
              </a:ln>
            </p:spPr>
          </p:pic>
        </mc:Fallback>
      </mc:AlternateContent>
      <p:pic>
        <p:nvPicPr>
          <p:cNvPr id="10" name="Blastwave_FX_HumanCrowdStudio_S08HU.193">
            <a:hlinkClick r:id="" action="ppaction://media"/>
            <a:extLst>
              <a:ext uri="{FF2B5EF4-FFF2-40B4-BE49-F238E27FC236}">
                <a16:creationId xmlns:a16="http://schemas.microsoft.com/office/drawing/2014/main" id="{9CFCBE57-F360-4CFA-913C-9D352C31FA85}"/>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78635" y="5227595"/>
            <a:ext cx="406400" cy="406400"/>
          </a:xfrm>
          <a:prstGeom prst="rect">
            <a:avLst/>
          </a:prstGeom>
        </p:spPr>
      </p:pic>
      <p:pic>
        <p:nvPicPr>
          <p:cNvPr id="17410" name="Picture 2" descr="Pirate Ship Ride GIF | Gfycat">
            <a:extLst>
              <a:ext uri="{FF2B5EF4-FFF2-40B4-BE49-F238E27FC236}">
                <a16:creationId xmlns:a16="http://schemas.microsoft.com/office/drawing/2014/main" id="{2BDEE92B-1E5D-45B6-886A-E45E93A1DEEB}"/>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1607175" y="424076"/>
            <a:ext cx="7021720" cy="52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2806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984" fill="hold"/>
                                        <p:tgtEl>
                                          <p:spTgt spid="10"/>
                                        </p:tgtEl>
                                      </p:cBhvr>
                                    </p:cmd>
                                  </p:childTnLst>
                                </p:cTn>
                              </p:par>
                              <p:par>
                                <p:cTn id="7" presetID="53" presetClass="entr" presetSubtype="16" fill="hold" nodeType="withEffect">
                                  <p:stCondLst>
                                    <p:cond delay="0"/>
                                  </p:stCondLst>
                                  <p:childTnLst>
                                    <p:set>
                                      <p:cBhvr>
                                        <p:cTn id="8" dur="1" fill="hold">
                                          <p:stCondLst>
                                            <p:cond delay="0"/>
                                          </p:stCondLst>
                                        </p:cTn>
                                        <p:tgtEl>
                                          <p:spTgt spid="17410"/>
                                        </p:tgtEl>
                                        <p:attrNameLst>
                                          <p:attrName>style.visibility</p:attrName>
                                        </p:attrNameLst>
                                      </p:cBhvr>
                                      <p:to>
                                        <p:strVal val="visible"/>
                                      </p:to>
                                    </p:set>
                                    <p:anim calcmode="lin" valueType="num">
                                      <p:cBhvr>
                                        <p:cTn id="9" dur="500" fill="hold"/>
                                        <p:tgtEl>
                                          <p:spTgt spid="17410"/>
                                        </p:tgtEl>
                                        <p:attrNameLst>
                                          <p:attrName>ppt_w</p:attrName>
                                        </p:attrNameLst>
                                      </p:cBhvr>
                                      <p:tavLst>
                                        <p:tav tm="0">
                                          <p:val>
                                            <p:fltVal val="0"/>
                                          </p:val>
                                        </p:tav>
                                        <p:tav tm="100000">
                                          <p:val>
                                            <p:strVal val="#ppt_w"/>
                                          </p:val>
                                        </p:tav>
                                      </p:tavLst>
                                    </p:anim>
                                    <p:anim calcmode="lin" valueType="num">
                                      <p:cBhvr>
                                        <p:cTn id="10" dur="500" fill="hold"/>
                                        <p:tgtEl>
                                          <p:spTgt spid="17410"/>
                                        </p:tgtEl>
                                        <p:attrNameLst>
                                          <p:attrName>ppt_h</p:attrName>
                                        </p:attrNameLst>
                                      </p:cBhvr>
                                      <p:tavLst>
                                        <p:tav tm="0">
                                          <p:val>
                                            <p:fltVal val="0"/>
                                          </p:val>
                                        </p:tav>
                                        <p:tav tm="100000">
                                          <p:val>
                                            <p:strVal val="#ppt_h"/>
                                          </p:val>
                                        </p:tav>
                                      </p:tavLst>
                                    </p:anim>
                                    <p:animEffect transition="in" filter="fade">
                                      <p:cBhvr>
                                        <p:cTn id="11" dur="5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0"/>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217B4AD-6CAF-4FDC-88BF-D649610FEE13}"/>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754561" y="26081"/>
            <a:ext cx="4437439" cy="2496059"/>
          </a:xfrm>
          <a:prstGeom prst="rect">
            <a:avLst/>
          </a:prstGeom>
        </p:spPr>
      </p:pic>
      <p:pic>
        <p:nvPicPr>
          <p:cNvPr id="8" name="Picture 7">
            <a:extLst>
              <a:ext uri="{FF2B5EF4-FFF2-40B4-BE49-F238E27FC236}">
                <a16:creationId xmlns:a16="http://schemas.microsoft.com/office/drawing/2014/main" id="{CE521CA4-ABE4-4A21-B893-FC3141A015DC}"/>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2697059" y="1449917"/>
            <a:ext cx="6488933" cy="4403205"/>
          </a:xfrm>
          <a:prstGeom prst="rect">
            <a:avLst/>
          </a:prstGeom>
        </p:spPr>
      </p:pic>
      <p:sp>
        <p:nvSpPr>
          <p:cNvPr id="2" name="Title 1">
            <a:extLst>
              <a:ext uri="{FF2B5EF4-FFF2-40B4-BE49-F238E27FC236}">
                <a16:creationId xmlns:a16="http://schemas.microsoft.com/office/drawing/2014/main" id="{ECAB79BB-1D6A-4816-B9AE-EB38EB4ECB4F}"/>
              </a:ext>
            </a:extLst>
          </p:cNvPr>
          <p:cNvSpPr>
            <a:spLocks noGrp="1"/>
          </p:cNvSpPr>
          <p:nvPr>
            <p:ph type="title"/>
          </p:nvPr>
        </p:nvSpPr>
        <p:spPr>
          <a:xfrm>
            <a:off x="143454" y="2265995"/>
            <a:ext cx="2412932" cy="1325563"/>
          </a:xfrm>
        </p:spPr>
        <p:txBody>
          <a:bodyPr>
            <a:normAutofit fontScale="90000"/>
          </a:bodyPr>
          <a:lstStyle/>
          <a:p>
            <a:r>
              <a:rPr lang="en-US" dirty="0">
                <a:hlinkClick r:id="rId8"/>
              </a:rPr>
              <a:t>Balloon </a:t>
            </a:r>
            <a:br>
              <a:rPr lang="en-US" dirty="0">
                <a:hlinkClick r:id="rId8"/>
              </a:rPr>
            </a:br>
            <a:r>
              <a:rPr lang="en-US" dirty="0">
                <a:hlinkClick r:id="rId8"/>
              </a:rPr>
              <a:t>Pop:</a:t>
            </a:r>
            <a:br>
              <a:rPr lang="en-US" dirty="0"/>
            </a:br>
            <a:r>
              <a:rPr lang="en-US" sz="2700" dirty="0"/>
              <a:t>Share the link with the student or have the student tell you what cards to click on using directional terms.</a:t>
            </a:r>
            <a:br>
              <a:rPr lang="en-US" sz="2700" dirty="0"/>
            </a:br>
            <a:br>
              <a:rPr lang="en-US" sz="2700" dirty="0"/>
            </a:br>
            <a:r>
              <a:rPr lang="en-US" sz="2200" dirty="0"/>
              <a:t>Link:</a:t>
            </a:r>
            <a:br>
              <a:rPr lang="en-US" sz="2200" dirty="0"/>
            </a:br>
            <a:r>
              <a:rPr lang="en-US" sz="2200" dirty="0">
                <a:hlinkClick r:id="rId8"/>
              </a:rPr>
              <a:t>https://www.thelearningapps.com/balloon-pops-ii/</a:t>
            </a:r>
            <a:endParaRPr lang="en-US" sz="2200" dirty="0"/>
          </a:p>
        </p:txBody>
      </p:sp>
      <p:pic>
        <p:nvPicPr>
          <p:cNvPr id="5" name="Content Placeholder 4">
            <a:hlinkClick r:id="rId8"/>
            <a:extLst>
              <a:ext uri="{FF2B5EF4-FFF2-40B4-BE49-F238E27FC236}">
                <a16:creationId xmlns:a16="http://schemas.microsoft.com/office/drawing/2014/main" id="{8ADD3AD7-BB0D-4E35-855E-155379BC21E8}"/>
              </a:ext>
            </a:extLst>
          </p:cNvPr>
          <p:cNvPicPr>
            <a:picLocks noGrp="1" noChangeAspect="1"/>
          </p:cNvPicPr>
          <p:nvPr>
            <p:ph idx="1"/>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2572655" y="0"/>
            <a:ext cx="9494940" cy="6685402"/>
          </a:xfrm>
        </p:spPr>
      </p:pic>
      <p:sp>
        <p:nvSpPr>
          <p:cNvPr id="6" name="TextBox 5">
            <a:extLst>
              <a:ext uri="{FF2B5EF4-FFF2-40B4-BE49-F238E27FC236}">
                <a16:creationId xmlns:a16="http://schemas.microsoft.com/office/drawing/2014/main" id="{608B83AB-AE25-4782-BAAE-ED822ACF0B7E}"/>
              </a:ext>
            </a:extLst>
          </p:cNvPr>
          <p:cNvSpPr txBox="1"/>
          <p:nvPr/>
        </p:nvSpPr>
        <p:spPr>
          <a:xfrm>
            <a:off x="3006007" y="6176963"/>
            <a:ext cx="6179986" cy="230832"/>
          </a:xfrm>
          <a:prstGeom prst="rect">
            <a:avLst/>
          </a:prstGeom>
          <a:noFill/>
        </p:spPr>
        <p:txBody>
          <a:bodyPr wrap="square" rtlCol="0">
            <a:spAutoFit/>
          </a:bodyPr>
          <a:lstStyle/>
          <a:p>
            <a:r>
              <a:rPr lang="en-US" sz="900" dirty="0">
                <a:hlinkClick r:id="rId10" tooltip="http://www.flickr.com/photos/cobalt/4178119581/"/>
              </a:rPr>
              <a:t>This Photo</a:t>
            </a:r>
            <a:r>
              <a:rPr lang="en-US" sz="900" dirty="0"/>
              <a:t> by Unknown Author is licensed under </a:t>
            </a:r>
            <a:r>
              <a:rPr lang="en-US" sz="900" dirty="0">
                <a:hlinkClick r:id="rId11" tooltip="https://creativecommons.org/licenses/by-nc-sa/3.0/"/>
              </a:rPr>
              <a:t>CC BY-SA-NC</a:t>
            </a:r>
            <a:endParaRPr lang="en-US" sz="900" dirty="0"/>
          </a:p>
        </p:txBody>
      </p:sp>
      <mc:AlternateContent xmlns:mc="http://schemas.openxmlformats.org/markup-compatibility/2006" xmlns:pslz="http://schemas.microsoft.com/office/powerpoint/2016/slidezoom">
        <mc:Choice Requires="pslz">
          <p:graphicFrame>
            <p:nvGraphicFramePr>
              <p:cNvPr id="9" name="Slide Zoom 8">
                <a:extLst>
                  <a:ext uri="{FF2B5EF4-FFF2-40B4-BE49-F238E27FC236}">
                    <a16:creationId xmlns:a16="http://schemas.microsoft.com/office/drawing/2014/main" id="{A2BFD6F0-C59A-405C-B85C-8A4F5A283BE2}"/>
                  </a:ext>
                </a:extLst>
              </p:cNvPr>
              <p:cNvGraphicFramePr>
                <a:graphicFrameLocks noChangeAspect="1"/>
              </p:cNvGraphicFramePr>
              <p:nvPr>
                <p:extLst>
                  <p:ext uri="{D42A27DB-BD31-4B8C-83A1-F6EECF244321}">
                    <p14:modId xmlns:p14="http://schemas.microsoft.com/office/powerpoint/2010/main" val="1037360843"/>
                  </p:ext>
                </p:extLst>
              </p:nvPr>
            </p:nvGraphicFramePr>
            <p:xfrm>
              <a:off x="632063" y="5700646"/>
              <a:ext cx="1435714" cy="807589"/>
            </p:xfrm>
            <a:graphic>
              <a:graphicData uri="http://schemas.microsoft.com/office/powerpoint/2016/slidezoom">
                <pslz:sldZm>
                  <pslz:sldZmObj sldId="258" cId="3218623857">
                    <pslz:zmPr id="{1DB49BA9-BDAF-42CC-A940-941CE01F8A8D}" returnToParent="0" transitionDur="1000">
                      <p166:blipFill xmlns:p166="http://schemas.microsoft.com/office/powerpoint/2016/6/main">
                        <a:blip r:embed="rId12"/>
                        <a:stretch>
                          <a:fillRect/>
                        </a:stretch>
                      </p166:blipFill>
                      <p166:spPr xmlns:p166="http://schemas.microsoft.com/office/powerpoint/2016/6/main">
                        <a:xfrm>
                          <a:off x="0" y="0"/>
                          <a:ext cx="1435714" cy="807589"/>
                        </a:xfrm>
                        <a:prstGeom prst="rect">
                          <a:avLst/>
                        </a:prstGeom>
                        <a:ln w="3175">
                          <a:solidFill>
                            <a:prstClr val="ltGray"/>
                          </a:solidFill>
                        </a:ln>
                      </p166:spPr>
                    </pslz:zmPr>
                  </pslz:sldZmObj>
                </pslz:sldZm>
              </a:graphicData>
            </a:graphic>
          </p:graphicFrame>
        </mc:Choice>
        <mc:Fallback xmlns="">
          <p:pic>
            <p:nvPicPr>
              <p:cNvPr id="9" name="Slide Zoom 8">
                <a:hlinkClick r:id="rId13" action="ppaction://hlinksldjump"/>
                <a:extLst>
                  <a:ext uri="{FF2B5EF4-FFF2-40B4-BE49-F238E27FC236}">
                    <a16:creationId xmlns:a16="http://schemas.microsoft.com/office/drawing/2014/main" id="{A2BFD6F0-C59A-405C-B85C-8A4F5A283BE2}"/>
                  </a:ext>
                </a:extLst>
              </p:cNvPr>
              <p:cNvPicPr>
                <a:picLocks noGrp="1" noRot="1" noChangeAspect="1" noMove="1" noResize="1" noEditPoints="1" noAdjustHandles="1" noChangeArrowheads="1" noChangeShapeType="1"/>
              </p:cNvPicPr>
              <p:nvPr/>
            </p:nvPicPr>
            <p:blipFill>
              <a:blip r:embed="rId14"/>
              <a:stretch>
                <a:fillRect/>
              </a:stretch>
            </p:blipFill>
            <p:spPr>
              <a:xfrm>
                <a:off x="632063" y="5700646"/>
                <a:ext cx="1435714" cy="807589"/>
              </a:xfrm>
              <a:prstGeom prst="rect">
                <a:avLst/>
              </a:prstGeom>
              <a:ln w="3175">
                <a:solidFill>
                  <a:prstClr val="ltGray"/>
                </a:solidFill>
              </a:ln>
            </p:spPr>
          </p:pic>
        </mc:Fallback>
      </mc:AlternateContent>
      <p:pic>
        <p:nvPicPr>
          <p:cNvPr id="11" name="zapsplat_multimedia_game_tone_bright_warm_magical_award_win_level_up_50708">
            <a:hlinkClick r:id="" action="ppaction://media"/>
            <a:extLst>
              <a:ext uri="{FF2B5EF4-FFF2-40B4-BE49-F238E27FC236}">
                <a16:creationId xmlns:a16="http://schemas.microsoft.com/office/drawing/2014/main" id="{D0B21836-2B95-4B53-8E2A-9D6B1ECFB537}"/>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278091" y="6204595"/>
            <a:ext cx="406400" cy="406400"/>
          </a:xfrm>
          <a:prstGeom prst="rect">
            <a:avLst/>
          </a:prstGeom>
        </p:spPr>
      </p:pic>
    </p:spTree>
    <p:extLst>
      <p:ext uri="{BB962C8B-B14F-4D97-AF65-F5344CB8AC3E}">
        <p14:creationId xmlns:p14="http://schemas.microsoft.com/office/powerpoint/2010/main" val="2319836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1" presetClass="mediacall" presetSubtype="0" fill="hold" nodeType="withEffect">
                                  <p:stCondLst>
                                    <p:cond delay="0"/>
                                  </p:stCondLst>
                                  <p:childTnLst>
                                    <p:cmd type="call" cmd="playFrom(0.0)">
                                      <p:cBhvr>
                                        <p:cTn id="18" dur="468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1"/>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9B9F6BD-6BDD-4178-BE9A-20E6C7F0841C}"/>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754561" y="26081"/>
            <a:ext cx="4437439" cy="2496059"/>
          </a:xfrm>
          <a:prstGeom prst="rect">
            <a:avLst/>
          </a:prstGeom>
        </p:spPr>
      </p:pic>
      <p:sp>
        <p:nvSpPr>
          <p:cNvPr id="12" name="TextBox 11">
            <a:extLst>
              <a:ext uri="{FF2B5EF4-FFF2-40B4-BE49-F238E27FC236}">
                <a16:creationId xmlns:a16="http://schemas.microsoft.com/office/drawing/2014/main" id="{3381931B-4D04-4EBA-B7B0-A2E4F9C3A284}"/>
              </a:ext>
            </a:extLst>
          </p:cNvPr>
          <p:cNvSpPr txBox="1"/>
          <p:nvPr/>
        </p:nvSpPr>
        <p:spPr>
          <a:xfrm>
            <a:off x="3766770" y="3662823"/>
            <a:ext cx="2337619" cy="369332"/>
          </a:xfrm>
          <a:prstGeom prst="rect">
            <a:avLst/>
          </a:prstGeom>
          <a:noFill/>
        </p:spPr>
        <p:txBody>
          <a:bodyPr wrap="square" rtlCol="0">
            <a:spAutoFit/>
          </a:bodyPr>
          <a:lstStyle/>
          <a:p>
            <a:r>
              <a:rPr lang="en-US" sz="900" dirty="0">
                <a:hlinkClick r:id="rId6" tooltip="https://gadgetsin.com/angry-birds-plush-toys-available-for-preorder.htm"/>
              </a:rPr>
              <a:t>This Photo</a:t>
            </a:r>
            <a:r>
              <a:rPr lang="en-US" sz="900" dirty="0"/>
              <a:t> by Unknown Author is licensed under </a:t>
            </a:r>
            <a:r>
              <a:rPr lang="en-US" sz="900" dirty="0">
                <a:hlinkClick r:id="rId7" tooltip="https://creativecommons.org/licenses/by-nc-sa/3.0/"/>
              </a:rPr>
              <a:t>CC BY-SA-NC</a:t>
            </a:r>
            <a:endParaRPr lang="en-US" sz="900" dirty="0"/>
          </a:p>
        </p:txBody>
      </p:sp>
      <p:pic>
        <p:nvPicPr>
          <p:cNvPr id="11" name="Picture 10">
            <a:extLst>
              <a:ext uri="{FF2B5EF4-FFF2-40B4-BE49-F238E27FC236}">
                <a16:creationId xmlns:a16="http://schemas.microsoft.com/office/drawing/2014/main" id="{E023812C-43C0-414F-94CD-775482837D12}"/>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3766771" y="906496"/>
            <a:ext cx="4747964" cy="5009102"/>
          </a:xfrm>
          <a:prstGeom prst="rect">
            <a:avLst/>
          </a:prstGeom>
        </p:spPr>
      </p:pic>
      <p:sp>
        <p:nvSpPr>
          <p:cNvPr id="2" name="Title 1">
            <a:extLst>
              <a:ext uri="{FF2B5EF4-FFF2-40B4-BE49-F238E27FC236}">
                <a16:creationId xmlns:a16="http://schemas.microsoft.com/office/drawing/2014/main" id="{ECAB79BB-1D6A-4816-B9AE-EB38EB4ECB4F}"/>
              </a:ext>
            </a:extLst>
          </p:cNvPr>
          <p:cNvSpPr>
            <a:spLocks noGrp="1"/>
          </p:cNvSpPr>
          <p:nvPr>
            <p:ph type="title"/>
          </p:nvPr>
        </p:nvSpPr>
        <p:spPr>
          <a:xfrm>
            <a:off x="369598" y="2638627"/>
            <a:ext cx="1990145" cy="1325563"/>
          </a:xfrm>
        </p:spPr>
        <p:txBody>
          <a:bodyPr>
            <a:noAutofit/>
          </a:bodyPr>
          <a:lstStyle/>
          <a:p>
            <a:r>
              <a:rPr lang="en-US" sz="4000" dirty="0">
                <a:hlinkClick r:id="rId9"/>
              </a:rPr>
              <a:t>Memory</a:t>
            </a:r>
            <a:br>
              <a:rPr lang="en-US" sz="4000" dirty="0">
                <a:hlinkClick r:id="rId9"/>
              </a:rPr>
            </a:br>
            <a:r>
              <a:rPr lang="en-US" sz="4000" dirty="0">
                <a:hlinkClick r:id="rId9"/>
              </a:rPr>
              <a:t>Game</a:t>
            </a:r>
            <a:br>
              <a:rPr lang="en-US" sz="3200" dirty="0"/>
            </a:br>
            <a:r>
              <a:rPr lang="en-US" sz="2000" dirty="0"/>
              <a:t>Share the link with the student or have the student tell you what cards to click on using directional terms.</a:t>
            </a:r>
            <a:br>
              <a:rPr lang="en-US" sz="2400" dirty="0"/>
            </a:br>
            <a:br>
              <a:rPr lang="en-US" sz="2400" dirty="0"/>
            </a:br>
            <a:r>
              <a:rPr lang="en-US" sz="2400" dirty="0"/>
              <a:t>Link: </a:t>
            </a:r>
            <a:br>
              <a:rPr lang="en-US" sz="2400" dirty="0"/>
            </a:br>
            <a:r>
              <a:rPr lang="en-US" sz="2000" dirty="0">
                <a:hlinkClick r:id="rId9"/>
              </a:rPr>
              <a:t>https://www.thelearningapps.com/birds-memory/</a:t>
            </a:r>
            <a:endParaRPr lang="en-US" sz="3200" dirty="0"/>
          </a:p>
        </p:txBody>
      </p:sp>
      <p:pic>
        <p:nvPicPr>
          <p:cNvPr id="8" name="Content Placeholder 7">
            <a:hlinkClick r:id="rId9"/>
            <a:extLst>
              <a:ext uri="{FF2B5EF4-FFF2-40B4-BE49-F238E27FC236}">
                <a16:creationId xmlns:a16="http://schemas.microsoft.com/office/drawing/2014/main" id="{6454F8EF-83B5-452A-8463-679F60AA0639}"/>
              </a:ext>
            </a:extLst>
          </p:cNvPr>
          <p:cNvPicPr>
            <a:picLocks noGrp="1" noChangeAspect="1"/>
          </p:cNvPicPr>
          <p:nvPr>
            <p:ph idx="1"/>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2555307" y="58906"/>
            <a:ext cx="9659503" cy="6349607"/>
          </a:xfrm>
        </p:spPr>
      </p:pic>
      <p:sp>
        <p:nvSpPr>
          <p:cNvPr id="9" name="TextBox 8">
            <a:extLst>
              <a:ext uri="{FF2B5EF4-FFF2-40B4-BE49-F238E27FC236}">
                <a16:creationId xmlns:a16="http://schemas.microsoft.com/office/drawing/2014/main" id="{9B5C53A2-6A0D-4D4F-B933-515076D7171F}"/>
              </a:ext>
            </a:extLst>
          </p:cNvPr>
          <p:cNvSpPr txBox="1"/>
          <p:nvPr/>
        </p:nvSpPr>
        <p:spPr>
          <a:xfrm>
            <a:off x="3766771" y="6627168"/>
            <a:ext cx="6524967" cy="230832"/>
          </a:xfrm>
          <a:prstGeom prst="rect">
            <a:avLst/>
          </a:prstGeom>
          <a:noFill/>
        </p:spPr>
        <p:txBody>
          <a:bodyPr wrap="square" rtlCol="0">
            <a:spAutoFit/>
          </a:bodyPr>
          <a:lstStyle/>
          <a:p>
            <a:r>
              <a:rPr lang="en-US" sz="900" dirty="0">
                <a:hlinkClick r:id="rId11" tooltip="http://www.serving-pink-lemonade.com/2014/03/quiet-book-games-part-4-memory-match.html"/>
              </a:rPr>
              <a:t>This Photo</a:t>
            </a:r>
            <a:r>
              <a:rPr lang="en-US" sz="900" dirty="0"/>
              <a:t> by Unknown Author is licensed under </a:t>
            </a:r>
            <a:r>
              <a:rPr lang="en-US" sz="900" dirty="0">
                <a:hlinkClick r:id="rId7" tooltip="https://creativecommons.org/licenses/by-nc-sa/3.0/"/>
              </a:rPr>
              <a:t>CC BY-SA-NC</a:t>
            </a:r>
            <a:endParaRPr lang="en-US" sz="900" dirty="0"/>
          </a:p>
        </p:txBody>
      </p:sp>
      <mc:AlternateContent xmlns:mc="http://schemas.openxmlformats.org/markup-compatibility/2006" xmlns:pslz="http://schemas.microsoft.com/office/powerpoint/2016/slidezoom">
        <mc:Choice Requires="pslz">
          <p:graphicFrame>
            <p:nvGraphicFramePr>
              <p:cNvPr id="13" name="Slide Zoom 12">
                <a:extLst>
                  <a:ext uri="{FF2B5EF4-FFF2-40B4-BE49-F238E27FC236}">
                    <a16:creationId xmlns:a16="http://schemas.microsoft.com/office/drawing/2014/main" id="{7E91C96B-5E29-4C47-9024-EECF0F49C761}"/>
                  </a:ext>
                </a:extLst>
              </p:cNvPr>
              <p:cNvGraphicFramePr>
                <a:graphicFrameLocks noChangeAspect="1"/>
              </p:cNvGraphicFramePr>
              <p:nvPr>
                <p:extLst>
                  <p:ext uri="{D42A27DB-BD31-4B8C-83A1-F6EECF244321}">
                    <p14:modId xmlns:p14="http://schemas.microsoft.com/office/powerpoint/2010/main" val="840986506"/>
                  </p:ext>
                </p:extLst>
              </p:nvPr>
            </p:nvGraphicFramePr>
            <p:xfrm>
              <a:off x="646813" y="5668624"/>
              <a:ext cx="1435714" cy="807589"/>
            </p:xfrm>
            <a:graphic>
              <a:graphicData uri="http://schemas.microsoft.com/office/powerpoint/2016/slidezoom">
                <pslz:sldZm>
                  <pslz:sldZmObj sldId="258" cId="3218623857">
                    <pslz:zmPr id="{1DB49BA9-BDAF-42CC-A940-941CE01F8A8D}" returnToParent="0" transitionDur="1000">
                      <p166:blipFill xmlns:p166="http://schemas.microsoft.com/office/powerpoint/2016/6/main">
                        <a:blip r:embed="rId12"/>
                        <a:stretch>
                          <a:fillRect/>
                        </a:stretch>
                      </p166:blipFill>
                      <p166:spPr xmlns:p166="http://schemas.microsoft.com/office/powerpoint/2016/6/main">
                        <a:xfrm>
                          <a:off x="0" y="0"/>
                          <a:ext cx="1435714" cy="807589"/>
                        </a:xfrm>
                        <a:prstGeom prst="rect">
                          <a:avLst/>
                        </a:prstGeom>
                        <a:ln w="3175">
                          <a:solidFill>
                            <a:prstClr val="ltGray"/>
                          </a:solidFill>
                        </a:ln>
                      </p166:spPr>
                    </pslz:zmPr>
                  </pslz:sldZmObj>
                </pslz:sldZm>
              </a:graphicData>
            </a:graphic>
          </p:graphicFrame>
        </mc:Choice>
        <mc:Fallback xmlns="">
          <p:pic>
            <p:nvPicPr>
              <p:cNvPr id="13" name="Slide Zoom 12">
                <a:hlinkClick r:id="rId13" action="ppaction://hlinksldjump"/>
                <a:extLst>
                  <a:ext uri="{FF2B5EF4-FFF2-40B4-BE49-F238E27FC236}">
                    <a16:creationId xmlns:a16="http://schemas.microsoft.com/office/drawing/2014/main" id="{7E91C96B-5E29-4C47-9024-EECF0F49C761}"/>
                  </a:ext>
                </a:extLst>
              </p:cNvPr>
              <p:cNvPicPr>
                <a:picLocks noGrp="1" noRot="1" noChangeAspect="1" noMove="1" noResize="1" noEditPoints="1" noAdjustHandles="1" noChangeArrowheads="1" noChangeShapeType="1"/>
              </p:cNvPicPr>
              <p:nvPr/>
            </p:nvPicPr>
            <p:blipFill>
              <a:blip r:embed="rId14"/>
              <a:stretch>
                <a:fillRect/>
              </a:stretch>
            </p:blipFill>
            <p:spPr>
              <a:xfrm>
                <a:off x="646813" y="5668624"/>
                <a:ext cx="1435714" cy="807589"/>
              </a:xfrm>
              <a:prstGeom prst="rect">
                <a:avLst/>
              </a:prstGeom>
              <a:ln w="3175">
                <a:solidFill>
                  <a:prstClr val="ltGray"/>
                </a:solidFill>
              </a:ln>
            </p:spPr>
          </p:pic>
        </mc:Fallback>
      </mc:AlternateContent>
      <p:pic>
        <p:nvPicPr>
          <p:cNvPr id="15" name="zapsplat_multimedia_game_tone_bright_warm_magical_award_win_level_up_50708">
            <a:hlinkClick r:id="" action="ppaction://media"/>
            <a:extLst>
              <a:ext uri="{FF2B5EF4-FFF2-40B4-BE49-F238E27FC236}">
                <a16:creationId xmlns:a16="http://schemas.microsoft.com/office/drawing/2014/main" id="{4F87E26C-47B5-4323-93F1-390731CA4D3C}"/>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278091" y="6204595"/>
            <a:ext cx="406400" cy="406400"/>
          </a:xfrm>
          <a:prstGeom prst="rect">
            <a:avLst/>
          </a:prstGeom>
        </p:spPr>
      </p:pic>
    </p:spTree>
    <p:extLst>
      <p:ext uri="{BB962C8B-B14F-4D97-AF65-F5344CB8AC3E}">
        <p14:creationId xmlns:p14="http://schemas.microsoft.com/office/powerpoint/2010/main" val="2006435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8"/>
                                        </p:tgtEl>
                                        <p:attrNameLst>
                                          <p:attrName>ppt_x</p:attrName>
                                        </p:attrNameLst>
                                      </p:cBhvr>
                                      <p:tavLst>
                                        <p:tav tm="0">
                                          <p:val>
                                            <p:strVal val="ppt_x"/>
                                          </p:val>
                                        </p:tav>
                                        <p:tav tm="100000">
                                          <p:val>
                                            <p:strVal val="ppt_x"/>
                                          </p:val>
                                        </p:tav>
                                      </p:tavLst>
                                    </p:anim>
                                    <p:anim calcmode="lin" valueType="num">
                                      <p:cBhvr additive="base">
                                        <p:cTn id="7" dur="500"/>
                                        <p:tgtEl>
                                          <p:spTgt spid="8"/>
                                        </p:tgtEl>
                                        <p:attrNameLst>
                                          <p:attrName>ppt_y</p:attrName>
                                        </p:attrNameLst>
                                      </p:cBhvr>
                                      <p:tavLst>
                                        <p:tav tm="0">
                                          <p:val>
                                            <p:strVal val="ppt_y"/>
                                          </p:val>
                                        </p:tav>
                                        <p:tav tm="100000">
                                          <p:val>
                                            <p:strVal val="1+ppt_h/2"/>
                                          </p:val>
                                        </p:tav>
                                      </p:tavLst>
                                    </p:anim>
                                    <p:set>
                                      <p:cBhvr>
                                        <p:cTn id="8" dur="1" fill="hold">
                                          <p:stCondLst>
                                            <p:cond delay="499"/>
                                          </p:stCondLst>
                                        </p:cTn>
                                        <p:tgtEl>
                                          <p:spTgt spid="8"/>
                                        </p:tgtEl>
                                        <p:attrNameLst>
                                          <p:attrName>style.visibility</p:attrName>
                                        </p:attrNameLst>
                                      </p:cBhvr>
                                      <p:to>
                                        <p:strVal val="hidden"/>
                                      </p:to>
                                    </p:set>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1" presetClass="mediacall" presetSubtype="0" fill="hold" nodeType="withEffect">
                                  <p:stCondLst>
                                    <p:cond delay="0"/>
                                  </p:stCondLst>
                                  <p:childTnLst>
                                    <p:cmd type="call" cmd="playFrom(0.0)">
                                      <p:cBhvr>
                                        <p:cTn id="18"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3C8898B-A412-4A87-A45B-F0CEE85B6729}"/>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754561" y="26081"/>
            <a:ext cx="4437439" cy="2496059"/>
          </a:xfrm>
          <a:prstGeom prst="rect">
            <a:avLst/>
          </a:prstGeom>
        </p:spPr>
      </p:pic>
      <p:sp>
        <p:nvSpPr>
          <p:cNvPr id="12" name="TextBox 11">
            <a:extLst>
              <a:ext uri="{FF2B5EF4-FFF2-40B4-BE49-F238E27FC236}">
                <a16:creationId xmlns:a16="http://schemas.microsoft.com/office/drawing/2014/main" id="{4FB9B114-CF9A-4D7B-AF71-E34437C392AD}"/>
              </a:ext>
            </a:extLst>
          </p:cNvPr>
          <p:cNvSpPr txBox="1"/>
          <p:nvPr/>
        </p:nvSpPr>
        <p:spPr>
          <a:xfrm>
            <a:off x="3688077" y="6452873"/>
            <a:ext cx="3810000" cy="230832"/>
          </a:xfrm>
          <a:prstGeom prst="rect">
            <a:avLst/>
          </a:prstGeom>
          <a:noFill/>
        </p:spPr>
        <p:txBody>
          <a:bodyPr wrap="square" rtlCol="0">
            <a:spAutoFit/>
          </a:bodyPr>
          <a:lstStyle/>
          <a:p>
            <a:r>
              <a:rPr lang="en-US" sz="900" dirty="0">
                <a:hlinkClick r:id="rId6" tooltip="http://jaxsaid.blogspot.com/2010/07/canada-day-in-surrey.html"/>
              </a:rPr>
              <a:t>This Photo</a:t>
            </a:r>
            <a:r>
              <a:rPr lang="en-US" sz="900" dirty="0"/>
              <a:t> by Unknown Author is licensed under </a:t>
            </a:r>
            <a:r>
              <a:rPr lang="en-US" sz="900" dirty="0">
                <a:hlinkClick r:id="rId7" tooltip="https://creativecommons.org/licenses/by-nd/3.0/"/>
              </a:rPr>
              <a:t>CC BY-ND</a:t>
            </a:r>
            <a:endParaRPr lang="en-US" sz="900" dirty="0"/>
          </a:p>
        </p:txBody>
      </p:sp>
      <p:pic>
        <p:nvPicPr>
          <p:cNvPr id="11" name="Picture 10">
            <a:extLst>
              <a:ext uri="{FF2B5EF4-FFF2-40B4-BE49-F238E27FC236}">
                <a16:creationId xmlns:a16="http://schemas.microsoft.com/office/drawing/2014/main" id="{64EF32C7-E36D-4D19-9A35-638431F898AB}"/>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3217419" y="1989699"/>
            <a:ext cx="5873955" cy="4405466"/>
          </a:xfrm>
          <a:prstGeom prst="rect">
            <a:avLst/>
          </a:prstGeom>
        </p:spPr>
      </p:pic>
      <p:sp>
        <p:nvSpPr>
          <p:cNvPr id="2" name="Title 1">
            <a:extLst>
              <a:ext uri="{FF2B5EF4-FFF2-40B4-BE49-F238E27FC236}">
                <a16:creationId xmlns:a16="http://schemas.microsoft.com/office/drawing/2014/main" id="{ECAB79BB-1D6A-4816-B9AE-EB38EB4ECB4F}"/>
              </a:ext>
            </a:extLst>
          </p:cNvPr>
          <p:cNvSpPr>
            <a:spLocks noGrp="1"/>
          </p:cNvSpPr>
          <p:nvPr>
            <p:ph type="title"/>
          </p:nvPr>
        </p:nvSpPr>
        <p:spPr>
          <a:xfrm>
            <a:off x="290342" y="2462639"/>
            <a:ext cx="1832829" cy="1325563"/>
          </a:xfrm>
        </p:spPr>
        <p:txBody>
          <a:bodyPr>
            <a:normAutofit fontScale="90000"/>
          </a:bodyPr>
          <a:lstStyle/>
          <a:p>
            <a:r>
              <a:rPr lang="en-US" dirty="0">
                <a:hlinkClick r:id="rId9"/>
              </a:rPr>
              <a:t>Duck</a:t>
            </a:r>
            <a:br>
              <a:rPr lang="en-US" dirty="0">
                <a:hlinkClick r:id="rId9"/>
              </a:rPr>
            </a:br>
            <a:r>
              <a:rPr lang="en-US" dirty="0">
                <a:hlinkClick r:id="rId9"/>
              </a:rPr>
              <a:t>Maze</a:t>
            </a:r>
            <a:r>
              <a:rPr lang="en-US" dirty="0"/>
              <a:t>:</a:t>
            </a:r>
            <a:br>
              <a:rPr lang="en-US" dirty="0"/>
            </a:br>
            <a:r>
              <a:rPr lang="en-US" sz="2200" dirty="0"/>
              <a:t>Share link with student or have the student give you directional terms: right, left, up, and down to complete the maze.</a:t>
            </a:r>
            <a:br>
              <a:rPr lang="en-US" sz="2200" dirty="0"/>
            </a:br>
            <a:br>
              <a:rPr lang="en-US" sz="2200" dirty="0"/>
            </a:br>
            <a:r>
              <a:rPr lang="en-US" sz="2200" dirty="0"/>
              <a:t>Link:</a:t>
            </a:r>
            <a:br>
              <a:rPr lang="en-US" sz="2200" dirty="0"/>
            </a:br>
            <a:r>
              <a:rPr lang="en-US" sz="2200" dirty="0">
                <a:hlinkClick r:id="rId9"/>
              </a:rPr>
              <a:t>https://www.happyclicks.net/maze-games/10-duck-maze.php</a:t>
            </a:r>
            <a:endParaRPr lang="en-US" dirty="0"/>
          </a:p>
        </p:txBody>
      </p:sp>
      <p:pic>
        <p:nvPicPr>
          <p:cNvPr id="6" name="Content Placeholder 5">
            <a:hlinkClick r:id="rId9"/>
            <a:extLst>
              <a:ext uri="{FF2B5EF4-FFF2-40B4-BE49-F238E27FC236}">
                <a16:creationId xmlns:a16="http://schemas.microsoft.com/office/drawing/2014/main" id="{95BF2B55-38F7-4DE3-BCE4-954CA6094418}"/>
              </a:ext>
            </a:extLst>
          </p:cNvPr>
          <p:cNvPicPr>
            <a:picLocks noGrp="1" noChangeAspect="1"/>
          </p:cNvPicPr>
          <p:nvPr>
            <p:ph idx="1"/>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2852817" y="-130050"/>
            <a:ext cx="10547608" cy="6813755"/>
          </a:xfrm>
        </p:spPr>
      </p:pic>
      <p:sp>
        <p:nvSpPr>
          <p:cNvPr id="7" name="TextBox 6">
            <a:extLst>
              <a:ext uri="{FF2B5EF4-FFF2-40B4-BE49-F238E27FC236}">
                <a16:creationId xmlns:a16="http://schemas.microsoft.com/office/drawing/2014/main" id="{22BFD037-7475-48D9-9ABF-0236E4A0CF1A}"/>
              </a:ext>
            </a:extLst>
          </p:cNvPr>
          <p:cNvSpPr txBox="1"/>
          <p:nvPr/>
        </p:nvSpPr>
        <p:spPr>
          <a:xfrm>
            <a:off x="4404921" y="6337457"/>
            <a:ext cx="6185308" cy="230832"/>
          </a:xfrm>
          <a:prstGeom prst="rect">
            <a:avLst/>
          </a:prstGeom>
          <a:noFill/>
        </p:spPr>
        <p:txBody>
          <a:bodyPr wrap="square" rtlCol="0">
            <a:spAutoFit/>
          </a:bodyPr>
          <a:lstStyle/>
          <a:p>
            <a:r>
              <a:rPr lang="en-US" sz="900" dirty="0">
                <a:solidFill>
                  <a:schemeClr val="bg1"/>
                </a:solidFill>
                <a:hlinkClick r:id="rId11" tooltip="http://montenbaik.com/2012/02/tgif-92/">
                  <a:extLst>
                    <a:ext uri="{A12FA001-AC4F-418D-AE19-62706E023703}">
                      <ahyp:hlinkClr xmlns:ahyp="http://schemas.microsoft.com/office/drawing/2018/hyperlinkcolor" val="tx"/>
                    </a:ext>
                  </a:extLst>
                </a:hlinkClick>
              </a:rPr>
              <a:t>This Photo</a:t>
            </a:r>
            <a:r>
              <a:rPr lang="en-US" sz="900" dirty="0">
                <a:solidFill>
                  <a:schemeClr val="bg1"/>
                </a:solidFill>
              </a:rPr>
              <a:t> by Unknown Author is licensed under </a:t>
            </a:r>
            <a:r>
              <a:rPr lang="en-US" sz="900" dirty="0">
                <a:solidFill>
                  <a:schemeClr val="bg1"/>
                </a:solidFill>
                <a:hlinkClick r:id="rId12" tooltip="https://creativecommons.org/licenses/by-nc-sa/3.0/">
                  <a:extLst>
                    <a:ext uri="{A12FA001-AC4F-418D-AE19-62706E023703}">
                      <ahyp:hlinkClr xmlns:ahyp="http://schemas.microsoft.com/office/drawing/2018/hyperlinkcolor" val="tx"/>
                    </a:ext>
                  </a:extLst>
                </a:hlinkClick>
              </a:rPr>
              <a:t>CC BY-SA-NC</a:t>
            </a:r>
            <a:endParaRPr lang="en-US" sz="900" dirty="0">
              <a:solidFill>
                <a:schemeClr val="bg1"/>
              </a:solidFill>
            </a:endParaRPr>
          </a:p>
        </p:txBody>
      </p:sp>
      <mc:AlternateContent xmlns:mc="http://schemas.openxmlformats.org/markup-compatibility/2006" xmlns:pslz="http://schemas.microsoft.com/office/powerpoint/2016/slidezoom">
        <mc:Choice Requires="pslz">
          <p:graphicFrame>
            <p:nvGraphicFramePr>
              <p:cNvPr id="13" name="Slide Zoom 12">
                <a:extLst>
                  <a:ext uri="{FF2B5EF4-FFF2-40B4-BE49-F238E27FC236}">
                    <a16:creationId xmlns:a16="http://schemas.microsoft.com/office/drawing/2014/main" id="{9D180C48-DA14-439E-82A3-36F4ECD18754}"/>
                  </a:ext>
                </a:extLst>
              </p:cNvPr>
              <p:cNvGraphicFramePr>
                <a:graphicFrameLocks noChangeAspect="1"/>
              </p:cNvGraphicFramePr>
              <p:nvPr>
                <p:extLst>
                  <p:ext uri="{D42A27DB-BD31-4B8C-83A1-F6EECF244321}">
                    <p14:modId xmlns:p14="http://schemas.microsoft.com/office/powerpoint/2010/main" val="741243804"/>
                  </p:ext>
                </p:extLst>
              </p:nvPr>
            </p:nvGraphicFramePr>
            <p:xfrm>
              <a:off x="518250" y="6050411"/>
              <a:ext cx="1435714" cy="807589"/>
            </p:xfrm>
            <a:graphic>
              <a:graphicData uri="http://schemas.microsoft.com/office/powerpoint/2016/slidezoom">
                <pslz:sldZm>
                  <pslz:sldZmObj sldId="258" cId="3218623857">
                    <pslz:zmPr id="{1DB49BA9-BDAF-42CC-A940-941CE01F8A8D}" returnToParent="0" transitionDur="1000">
                      <p166:blipFill xmlns:p166="http://schemas.microsoft.com/office/powerpoint/2016/6/main">
                        <a:blip r:embed="rId13"/>
                        <a:stretch>
                          <a:fillRect/>
                        </a:stretch>
                      </p166:blipFill>
                      <p166:spPr xmlns:p166="http://schemas.microsoft.com/office/powerpoint/2016/6/main">
                        <a:xfrm>
                          <a:off x="0" y="0"/>
                          <a:ext cx="1435714" cy="807589"/>
                        </a:xfrm>
                        <a:prstGeom prst="rect">
                          <a:avLst/>
                        </a:prstGeom>
                        <a:ln w="3175">
                          <a:solidFill>
                            <a:prstClr val="ltGray"/>
                          </a:solidFill>
                        </a:ln>
                      </p166:spPr>
                    </pslz:zmPr>
                  </pslz:sldZmObj>
                </pslz:sldZm>
              </a:graphicData>
            </a:graphic>
          </p:graphicFrame>
        </mc:Choice>
        <mc:Fallback xmlns="">
          <p:pic>
            <p:nvPicPr>
              <p:cNvPr id="13" name="Slide Zoom 12">
                <a:hlinkClick r:id="rId14" action="ppaction://hlinksldjump"/>
                <a:extLst>
                  <a:ext uri="{FF2B5EF4-FFF2-40B4-BE49-F238E27FC236}">
                    <a16:creationId xmlns:a16="http://schemas.microsoft.com/office/drawing/2014/main" id="{9D180C48-DA14-439E-82A3-36F4ECD18754}"/>
                  </a:ext>
                </a:extLst>
              </p:cNvPr>
              <p:cNvPicPr>
                <a:picLocks noGrp="1" noRot="1" noChangeAspect="1" noMove="1" noResize="1" noEditPoints="1" noAdjustHandles="1" noChangeArrowheads="1" noChangeShapeType="1"/>
              </p:cNvPicPr>
              <p:nvPr/>
            </p:nvPicPr>
            <p:blipFill>
              <a:blip r:embed="rId15"/>
              <a:stretch>
                <a:fillRect/>
              </a:stretch>
            </p:blipFill>
            <p:spPr>
              <a:xfrm>
                <a:off x="518250" y="6050411"/>
                <a:ext cx="1435714" cy="807589"/>
              </a:xfrm>
              <a:prstGeom prst="rect">
                <a:avLst/>
              </a:prstGeom>
              <a:ln w="3175">
                <a:solidFill>
                  <a:prstClr val="ltGray"/>
                </a:solidFill>
              </a:ln>
            </p:spPr>
          </p:pic>
        </mc:Fallback>
      </mc:AlternateContent>
      <p:pic>
        <p:nvPicPr>
          <p:cNvPr id="15" name="zapsplat_multimedia_game_tone_bright_warm_magical_award_win_level_up_50708">
            <a:hlinkClick r:id="" action="ppaction://media"/>
            <a:extLst>
              <a:ext uri="{FF2B5EF4-FFF2-40B4-BE49-F238E27FC236}">
                <a16:creationId xmlns:a16="http://schemas.microsoft.com/office/drawing/2014/main" id="{6E0B738F-FCC2-444D-BA3D-855CE08892B8}"/>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2278091" y="6204595"/>
            <a:ext cx="406400" cy="406400"/>
          </a:xfrm>
          <a:prstGeom prst="rect">
            <a:avLst/>
          </a:prstGeom>
        </p:spPr>
      </p:pic>
    </p:spTree>
    <p:extLst>
      <p:ext uri="{BB962C8B-B14F-4D97-AF65-F5344CB8AC3E}">
        <p14:creationId xmlns:p14="http://schemas.microsoft.com/office/powerpoint/2010/main" val="1454333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6"/>
                                        </p:tgtEl>
                                        <p:attrNameLst>
                                          <p:attrName>ppt_x</p:attrName>
                                        </p:attrNameLst>
                                      </p:cBhvr>
                                      <p:tavLst>
                                        <p:tav tm="0">
                                          <p:val>
                                            <p:strVal val="ppt_x"/>
                                          </p:val>
                                        </p:tav>
                                        <p:tav tm="100000">
                                          <p:val>
                                            <p:strVal val="ppt_x"/>
                                          </p:val>
                                        </p:tav>
                                      </p:tavLst>
                                    </p:anim>
                                    <p:anim calcmode="lin" valueType="num">
                                      <p:cBhvr additive="base">
                                        <p:cTn id="7" dur="500"/>
                                        <p:tgtEl>
                                          <p:spTgt spid="6"/>
                                        </p:tgtEl>
                                        <p:attrNameLst>
                                          <p:attrName>ppt_y</p:attrName>
                                        </p:attrNameLst>
                                      </p:cBhvr>
                                      <p:tavLst>
                                        <p:tav tm="0">
                                          <p:val>
                                            <p:strVal val="ppt_y"/>
                                          </p:val>
                                        </p:tav>
                                        <p:tav tm="100000">
                                          <p:val>
                                            <p:strVal val="1+ppt_h/2"/>
                                          </p:val>
                                        </p:tav>
                                      </p:tavLst>
                                    </p:anim>
                                    <p:set>
                                      <p:cBhvr>
                                        <p:cTn id="8" dur="1" fill="hold">
                                          <p:stCondLst>
                                            <p:cond delay="499"/>
                                          </p:stCondLst>
                                        </p:cTn>
                                        <p:tgtEl>
                                          <p:spTgt spid="6"/>
                                        </p:tgtEl>
                                        <p:attrNameLst>
                                          <p:attrName>style.visibility</p:attrName>
                                        </p:attrNameLst>
                                      </p:cBhvr>
                                      <p:to>
                                        <p:strVal val="hidden"/>
                                      </p:to>
                                    </p:set>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1" presetClass="mediacall" presetSubtype="0" fill="hold" nodeType="withEffect">
                                  <p:stCondLst>
                                    <p:cond delay="0"/>
                                  </p:stCondLst>
                                  <p:childTnLst>
                                    <p:cmd type="call" cmd="playFrom(0.0)">
                                      <p:cBhvr>
                                        <p:cTn id="18"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A373134-A177-48EE-91A1-B7018A950759}"/>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754561" y="26081"/>
            <a:ext cx="4437439" cy="2496059"/>
          </a:xfrm>
          <a:prstGeom prst="rect">
            <a:avLst/>
          </a:prstGeom>
        </p:spPr>
      </p:pic>
      <p:pic>
        <p:nvPicPr>
          <p:cNvPr id="11" name="Picture 10">
            <a:extLst>
              <a:ext uri="{FF2B5EF4-FFF2-40B4-BE49-F238E27FC236}">
                <a16:creationId xmlns:a16="http://schemas.microsoft.com/office/drawing/2014/main" id="{E1D7A48F-6F2B-4F95-BA58-DF10F78141E1}"/>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5084672" y="1396180"/>
            <a:ext cx="4250663" cy="4245135"/>
          </a:xfrm>
          <a:prstGeom prst="rect">
            <a:avLst/>
          </a:prstGeom>
        </p:spPr>
      </p:pic>
      <p:sp>
        <p:nvSpPr>
          <p:cNvPr id="2" name="Title 1">
            <a:extLst>
              <a:ext uri="{FF2B5EF4-FFF2-40B4-BE49-F238E27FC236}">
                <a16:creationId xmlns:a16="http://schemas.microsoft.com/office/drawing/2014/main" id="{91492BE1-FA39-4BD9-A066-B027B3B56B9B}"/>
              </a:ext>
            </a:extLst>
          </p:cNvPr>
          <p:cNvSpPr>
            <a:spLocks noGrp="1"/>
          </p:cNvSpPr>
          <p:nvPr>
            <p:ph type="title"/>
          </p:nvPr>
        </p:nvSpPr>
        <p:spPr/>
        <p:txBody>
          <a:bodyPr/>
          <a:lstStyle/>
          <a:p>
            <a:r>
              <a:rPr lang="en-US" dirty="0">
                <a:hlinkClick r:id="rId8"/>
              </a:rPr>
              <a:t>Basketball</a:t>
            </a:r>
            <a:br>
              <a:rPr lang="en-US" dirty="0">
                <a:hlinkClick r:id="rId8"/>
              </a:rPr>
            </a:br>
            <a:r>
              <a:rPr lang="en-US" dirty="0">
                <a:hlinkClick r:id="rId8"/>
              </a:rPr>
              <a:t>Shooting</a:t>
            </a:r>
            <a:endParaRPr lang="en-US" dirty="0"/>
          </a:p>
        </p:txBody>
      </p:sp>
      <p:sp>
        <p:nvSpPr>
          <p:cNvPr id="3" name="Content Placeholder 2">
            <a:extLst>
              <a:ext uri="{FF2B5EF4-FFF2-40B4-BE49-F238E27FC236}">
                <a16:creationId xmlns:a16="http://schemas.microsoft.com/office/drawing/2014/main" id="{111A444E-A330-4CD2-A63A-85F9FD4326C9}"/>
              </a:ext>
            </a:extLst>
          </p:cNvPr>
          <p:cNvSpPr>
            <a:spLocks noGrp="1"/>
          </p:cNvSpPr>
          <p:nvPr>
            <p:ph idx="1"/>
          </p:nvPr>
        </p:nvSpPr>
        <p:spPr>
          <a:xfrm>
            <a:off x="838200" y="1825625"/>
            <a:ext cx="2170471" cy="4351338"/>
          </a:xfrm>
        </p:spPr>
        <p:txBody>
          <a:bodyPr>
            <a:normAutofit/>
          </a:bodyPr>
          <a:lstStyle/>
          <a:p>
            <a:pPr marL="0" indent="0">
              <a:buNone/>
            </a:pPr>
            <a:r>
              <a:rPr lang="en-US" sz="2000" dirty="0"/>
              <a:t>Share link with student or have the student give you directional terms: right, left, up, and down to complete the maze.</a:t>
            </a:r>
          </a:p>
          <a:p>
            <a:pPr marL="0" indent="0">
              <a:buNone/>
            </a:pPr>
            <a:endParaRPr lang="en-US" sz="2000" dirty="0"/>
          </a:p>
          <a:p>
            <a:pPr marL="0" indent="0">
              <a:buNone/>
            </a:pPr>
            <a:r>
              <a:rPr lang="en-US" sz="2000" dirty="0"/>
              <a:t>Link:</a:t>
            </a:r>
          </a:p>
          <a:p>
            <a:pPr marL="0" indent="0">
              <a:buNone/>
            </a:pPr>
            <a:r>
              <a:rPr lang="en-US" sz="2000" dirty="0">
                <a:hlinkClick r:id="rId8"/>
              </a:rPr>
              <a:t>https://www.abcya.com/games/ten_basket</a:t>
            </a:r>
            <a:r>
              <a:rPr lang="en-US" sz="2000" dirty="0"/>
              <a:t> </a:t>
            </a:r>
          </a:p>
        </p:txBody>
      </p:sp>
      <p:pic>
        <p:nvPicPr>
          <p:cNvPr id="5" name="Picture 4">
            <a:hlinkClick r:id="rId8"/>
            <a:extLst>
              <a:ext uri="{FF2B5EF4-FFF2-40B4-BE49-F238E27FC236}">
                <a16:creationId xmlns:a16="http://schemas.microsoft.com/office/drawing/2014/main" id="{227AD1B2-94D4-488C-82C5-7406D4740425}"/>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3551582" y="365125"/>
            <a:ext cx="7802218" cy="6032090"/>
          </a:xfrm>
          <a:prstGeom prst="rect">
            <a:avLst/>
          </a:prstGeom>
        </p:spPr>
      </p:pic>
      <p:sp>
        <p:nvSpPr>
          <p:cNvPr id="6" name="TextBox 5">
            <a:extLst>
              <a:ext uri="{FF2B5EF4-FFF2-40B4-BE49-F238E27FC236}">
                <a16:creationId xmlns:a16="http://schemas.microsoft.com/office/drawing/2014/main" id="{35D1B17C-2E9A-4246-B469-966712B7C38F}"/>
              </a:ext>
            </a:extLst>
          </p:cNvPr>
          <p:cNvSpPr txBox="1"/>
          <p:nvPr/>
        </p:nvSpPr>
        <p:spPr>
          <a:xfrm>
            <a:off x="3831225" y="6425013"/>
            <a:ext cx="7522575" cy="230832"/>
          </a:xfrm>
          <a:prstGeom prst="rect">
            <a:avLst/>
          </a:prstGeom>
          <a:noFill/>
        </p:spPr>
        <p:txBody>
          <a:bodyPr wrap="square" rtlCol="0">
            <a:spAutoFit/>
          </a:bodyPr>
          <a:lstStyle/>
          <a:p>
            <a:r>
              <a:rPr lang="en-US" sz="900" dirty="0">
                <a:hlinkClick r:id="rId10" tooltip="http://bestandworstever.blogspot.com/2013/08/carnival-basketball-hoop.html"/>
              </a:rPr>
              <a:t>This Photo</a:t>
            </a:r>
            <a:r>
              <a:rPr lang="en-US" sz="900" dirty="0"/>
              <a:t> by Unknown Author is licensed under </a:t>
            </a:r>
            <a:r>
              <a:rPr lang="en-US" sz="900" dirty="0">
                <a:hlinkClick r:id="rId11" tooltip="https://creativecommons.org/licenses/by/3.0/"/>
              </a:rPr>
              <a:t>CC BY</a:t>
            </a:r>
            <a:endParaRPr lang="en-US" sz="900" dirty="0"/>
          </a:p>
        </p:txBody>
      </p:sp>
      <p:sp>
        <p:nvSpPr>
          <p:cNvPr id="12" name="TextBox 11">
            <a:extLst>
              <a:ext uri="{FF2B5EF4-FFF2-40B4-BE49-F238E27FC236}">
                <a16:creationId xmlns:a16="http://schemas.microsoft.com/office/drawing/2014/main" id="{5D5314B2-C11B-43DA-92F4-B22E197F45BA}"/>
              </a:ext>
            </a:extLst>
          </p:cNvPr>
          <p:cNvSpPr txBox="1"/>
          <p:nvPr/>
        </p:nvSpPr>
        <p:spPr>
          <a:xfrm>
            <a:off x="5879690" y="5729262"/>
            <a:ext cx="3455646" cy="230832"/>
          </a:xfrm>
          <a:prstGeom prst="rect">
            <a:avLst/>
          </a:prstGeom>
          <a:noFill/>
        </p:spPr>
        <p:txBody>
          <a:bodyPr wrap="square" rtlCol="0">
            <a:spAutoFit/>
          </a:bodyPr>
          <a:lstStyle/>
          <a:p>
            <a:r>
              <a:rPr lang="en-US" sz="900" dirty="0">
                <a:hlinkClick r:id="rId7" tooltip="https://commons.wikimedia.org/wiki/File:NEBL-Spalding-basket-ball.png"/>
              </a:rPr>
              <a:t>This Photo</a:t>
            </a:r>
            <a:r>
              <a:rPr lang="en-US" sz="900" dirty="0"/>
              <a:t> by Unknown Author is licensed under </a:t>
            </a:r>
            <a:r>
              <a:rPr lang="en-US" sz="900" dirty="0">
                <a:hlinkClick r:id="rId12" tooltip="https://creativecommons.org/licenses/by-sa/3.0/"/>
              </a:rPr>
              <a:t>CC BY-SA</a:t>
            </a:r>
            <a:endParaRPr lang="en-US" sz="900" dirty="0"/>
          </a:p>
        </p:txBody>
      </p:sp>
      <mc:AlternateContent xmlns:mc="http://schemas.openxmlformats.org/markup-compatibility/2006" xmlns:pslz="http://schemas.microsoft.com/office/powerpoint/2016/slidezoom">
        <mc:Choice Requires="pslz">
          <p:graphicFrame>
            <p:nvGraphicFramePr>
              <p:cNvPr id="13" name="Slide Zoom 12">
                <a:extLst>
                  <a:ext uri="{FF2B5EF4-FFF2-40B4-BE49-F238E27FC236}">
                    <a16:creationId xmlns:a16="http://schemas.microsoft.com/office/drawing/2014/main" id="{99A0EC35-E839-4437-8667-3882C789F44E}"/>
                  </a:ext>
                </a:extLst>
              </p:cNvPr>
              <p:cNvGraphicFramePr>
                <a:graphicFrameLocks noChangeAspect="1"/>
              </p:cNvGraphicFramePr>
              <p:nvPr>
                <p:extLst>
                  <p:ext uri="{D42A27DB-BD31-4B8C-83A1-F6EECF244321}">
                    <p14:modId xmlns:p14="http://schemas.microsoft.com/office/powerpoint/2010/main" val="3264242740"/>
                  </p:ext>
                </p:extLst>
              </p:nvPr>
            </p:nvGraphicFramePr>
            <p:xfrm>
              <a:off x="759177" y="6021218"/>
              <a:ext cx="1435714" cy="807589"/>
            </p:xfrm>
            <a:graphic>
              <a:graphicData uri="http://schemas.microsoft.com/office/powerpoint/2016/slidezoom">
                <pslz:sldZm>
                  <pslz:sldZmObj sldId="258" cId="3218623857">
                    <pslz:zmPr id="{1DB49BA9-BDAF-42CC-A940-941CE01F8A8D}" returnToParent="0" transitionDur="1000">
                      <p166:blipFill xmlns:p166="http://schemas.microsoft.com/office/powerpoint/2016/6/main">
                        <a:blip r:embed="rId13"/>
                        <a:stretch>
                          <a:fillRect/>
                        </a:stretch>
                      </p166:blipFill>
                      <p166:spPr xmlns:p166="http://schemas.microsoft.com/office/powerpoint/2016/6/main">
                        <a:xfrm>
                          <a:off x="0" y="0"/>
                          <a:ext cx="1435714" cy="807589"/>
                        </a:xfrm>
                        <a:prstGeom prst="rect">
                          <a:avLst/>
                        </a:prstGeom>
                        <a:ln w="3175">
                          <a:solidFill>
                            <a:prstClr val="ltGray"/>
                          </a:solidFill>
                        </a:ln>
                      </p166:spPr>
                    </pslz:zmPr>
                  </pslz:sldZmObj>
                </pslz:sldZm>
              </a:graphicData>
            </a:graphic>
          </p:graphicFrame>
        </mc:Choice>
        <mc:Fallback xmlns="">
          <p:pic>
            <p:nvPicPr>
              <p:cNvPr id="13" name="Slide Zoom 12">
                <a:hlinkClick r:id="rId14" action="ppaction://hlinksldjump"/>
                <a:extLst>
                  <a:ext uri="{FF2B5EF4-FFF2-40B4-BE49-F238E27FC236}">
                    <a16:creationId xmlns:a16="http://schemas.microsoft.com/office/drawing/2014/main" id="{99A0EC35-E839-4437-8667-3882C789F44E}"/>
                  </a:ext>
                </a:extLst>
              </p:cNvPr>
              <p:cNvPicPr>
                <a:picLocks noGrp="1" noRot="1" noChangeAspect="1" noMove="1" noResize="1" noEditPoints="1" noAdjustHandles="1" noChangeArrowheads="1" noChangeShapeType="1"/>
              </p:cNvPicPr>
              <p:nvPr/>
            </p:nvPicPr>
            <p:blipFill>
              <a:blip r:embed="rId15"/>
              <a:stretch>
                <a:fillRect/>
              </a:stretch>
            </p:blipFill>
            <p:spPr>
              <a:xfrm>
                <a:off x="759177" y="6021218"/>
                <a:ext cx="1435714" cy="807589"/>
              </a:xfrm>
              <a:prstGeom prst="rect">
                <a:avLst/>
              </a:prstGeom>
              <a:ln w="3175">
                <a:solidFill>
                  <a:prstClr val="ltGray"/>
                </a:solidFill>
              </a:ln>
            </p:spPr>
          </p:pic>
        </mc:Fallback>
      </mc:AlternateContent>
      <p:sp>
        <p:nvSpPr>
          <p:cNvPr id="16" name="TextBox 15">
            <a:extLst>
              <a:ext uri="{FF2B5EF4-FFF2-40B4-BE49-F238E27FC236}">
                <a16:creationId xmlns:a16="http://schemas.microsoft.com/office/drawing/2014/main" id="{32EFC8AF-8777-4668-B10A-737E8EE00DF4}"/>
              </a:ext>
            </a:extLst>
          </p:cNvPr>
          <p:cNvSpPr txBox="1"/>
          <p:nvPr/>
        </p:nvSpPr>
        <p:spPr>
          <a:xfrm>
            <a:off x="6624173" y="6452811"/>
            <a:ext cx="8126984" cy="230832"/>
          </a:xfrm>
          <a:prstGeom prst="rect">
            <a:avLst/>
          </a:prstGeom>
          <a:noFill/>
        </p:spPr>
        <p:txBody>
          <a:bodyPr wrap="square" rtlCol="0">
            <a:spAutoFit/>
          </a:bodyPr>
          <a:lstStyle/>
          <a:p>
            <a:r>
              <a:rPr lang="en-US" sz="900" dirty="0">
                <a:hlinkClick r:id="rId5" tooltip="http://www.pngall.com/winner-png"/>
              </a:rPr>
              <a:t>This Photo</a:t>
            </a:r>
            <a:r>
              <a:rPr lang="en-US" sz="900" dirty="0"/>
              <a:t> by Unknown Author is licensed under </a:t>
            </a:r>
            <a:r>
              <a:rPr lang="en-US" sz="900" dirty="0">
                <a:hlinkClick r:id="rId16" tooltip="https://creativecommons.org/licenses/by-nc/3.0/"/>
              </a:rPr>
              <a:t>CC BY-NC</a:t>
            </a:r>
            <a:endParaRPr lang="en-US" sz="900" dirty="0"/>
          </a:p>
        </p:txBody>
      </p:sp>
      <p:pic>
        <p:nvPicPr>
          <p:cNvPr id="17" name="zapsplat_multimedia_game_tone_bright_warm_magical_award_win_level_up_50708">
            <a:hlinkClick r:id="" action="ppaction://media"/>
            <a:extLst>
              <a:ext uri="{FF2B5EF4-FFF2-40B4-BE49-F238E27FC236}">
                <a16:creationId xmlns:a16="http://schemas.microsoft.com/office/drawing/2014/main" id="{39AEEC9A-B6C6-40A2-893F-2EE9705B6CD9}"/>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2278091" y="6204595"/>
            <a:ext cx="406400" cy="406400"/>
          </a:xfrm>
          <a:prstGeom prst="rect">
            <a:avLst/>
          </a:prstGeom>
        </p:spPr>
      </p:pic>
    </p:spTree>
    <p:extLst>
      <p:ext uri="{BB962C8B-B14F-4D97-AF65-F5344CB8AC3E}">
        <p14:creationId xmlns:p14="http://schemas.microsoft.com/office/powerpoint/2010/main" val="126052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xit" presetSubtype="4" fill="hold" nodeType="withEffect">
                                  <p:stCondLst>
                                    <p:cond delay="0"/>
                                  </p:stCondLst>
                                  <p:childTnLst>
                                    <p:anim calcmode="lin" valueType="num">
                                      <p:cBhvr additive="base">
                                        <p:cTn id="14" dur="500"/>
                                        <p:tgtEl>
                                          <p:spTgt spid="5"/>
                                        </p:tgtEl>
                                        <p:attrNameLst>
                                          <p:attrName>ppt_x</p:attrName>
                                        </p:attrNameLst>
                                      </p:cBhvr>
                                      <p:tavLst>
                                        <p:tav tm="0">
                                          <p:val>
                                            <p:strVal val="ppt_x"/>
                                          </p:val>
                                        </p:tav>
                                        <p:tav tm="100000">
                                          <p:val>
                                            <p:strVal val="ppt_x"/>
                                          </p:val>
                                        </p:tav>
                                      </p:tavLst>
                                    </p:anim>
                                    <p:anim calcmode="lin" valueType="num">
                                      <p:cBhvr additive="base">
                                        <p:cTn id="15" dur="500"/>
                                        <p:tgtEl>
                                          <p:spTgt spid="5"/>
                                        </p:tgtEl>
                                        <p:attrNameLst>
                                          <p:attrName>ppt_y</p:attrName>
                                        </p:attrNameLst>
                                      </p:cBhvr>
                                      <p:tavLst>
                                        <p:tav tm="0">
                                          <p:val>
                                            <p:strVal val="ppt_y"/>
                                          </p:val>
                                        </p:tav>
                                        <p:tav tm="100000">
                                          <p:val>
                                            <p:strVal val="1+ppt_h/2"/>
                                          </p:val>
                                        </p:tav>
                                      </p:tavLst>
                                    </p:anim>
                                    <p:set>
                                      <p:cBhvr>
                                        <p:cTn id="16" dur="1" fill="hold">
                                          <p:stCondLst>
                                            <p:cond delay="499"/>
                                          </p:stCondLst>
                                        </p:cTn>
                                        <p:tgtEl>
                                          <p:spTgt spid="5"/>
                                        </p:tgtEl>
                                        <p:attrNameLst>
                                          <p:attrName>style.visibility</p:attrName>
                                        </p:attrNameLst>
                                      </p:cBhvr>
                                      <p:to>
                                        <p:strVal val="hidden"/>
                                      </p:to>
                                    </p:set>
                                  </p:childTnLst>
                                </p:cTn>
                              </p:par>
                              <p:par>
                                <p:cTn id="17" presetID="2" presetClass="entr" presetSubtype="4"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par>
                                <p:cTn id="25" presetID="1" presetClass="mediacall" presetSubtype="0" fill="hold" nodeType="withEffect">
                                  <p:stCondLst>
                                    <p:cond delay="0"/>
                                  </p:stCondLst>
                                  <p:childTnLst>
                                    <p:cmd type="call" cmd="playFrom(0.0)">
                                      <p:cBhvr>
                                        <p:cTn id="2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17"/>
                </p:tgtEl>
              </p:cMediaNode>
            </p:audio>
          </p:childTnLst>
        </p:cTn>
      </p:par>
    </p:tnLst>
    <p:bldLst>
      <p:bldP spid="12" grpId="0"/>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A65EF-835E-4260-AB51-8AB49B494643}"/>
              </a:ext>
            </a:extLst>
          </p:cNvPr>
          <p:cNvSpPr>
            <a:spLocks noGrp="1"/>
          </p:cNvSpPr>
          <p:nvPr>
            <p:ph type="title"/>
          </p:nvPr>
        </p:nvSpPr>
        <p:spPr/>
        <p:txBody>
          <a:bodyPr/>
          <a:lstStyle/>
          <a:p>
            <a:r>
              <a:rPr lang="en-US" dirty="0">
                <a:hlinkClick r:id="rId2"/>
              </a:rPr>
              <a:t>Spin the</a:t>
            </a:r>
            <a:br>
              <a:rPr lang="en-US" dirty="0">
                <a:hlinkClick r:id="rId2"/>
              </a:rPr>
            </a:br>
            <a:r>
              <a:rPr lang="en-US" dirty="0">
                <a:hlinkClick r:id="rId2"/>
              </a:rPr>
              <a:t>Wheel</a:t>
            </a:r>
            <a:endParaRPr lang="en-US" dirty="0"/>
          </a:p>
        </p:txBody>
      </p:sp>
      <p:sp>
        <p:nvSpPr>
          <p:cNvPr id="4" name="Content Placeholder 2">
            <a:extLst>
              <a:ext uri="{FF2B5EF4-FFF2-40B4-BE49-F238E27FC236}">
                <a16:creationId xmlns:a16="http://schemas.microsoft.com/office/drawing/2014/main" id="{4F1BF5F9-7B2B-4D1F-8B5E-C7CB6891D9B5}"/>
              </a:ext>
            </a:extLst>
          </p:cNvPr>
          <p:cNvSpPr>
            <a:spLocks noGrp="1"/>
          </p:cNvSpPr>
          <p:nvPr>
            <p:ph idx="1"/>
          </p:nvPr>
        </p:nvSpPr>
        <p:spPr>
          <a:xfrm>
            <a:off x="838200" y="1825625"/>
            <a:ext cx="2170471" cy="4351338"/>
          </a:xfrm>
        </p:spPr>
        <p:txBody>
          <a:bodyPr>
            <a:normAutofit/>
          </a:bodyPr>
          <a:lstStyle/>
          <a:p>
            <a:pPr marL="0" indent="0">
              <a:buNone/>
            </a:pPr>
            <a:r>
              <a:rPr lang="en-US" sz="2000" dirty="0"/>
              <a:t>Click on the wheel to spin and see what you win! </a:t>
            </a:r>
          </a:p>
          <a:p>
            <a:pPr marL="0" indent="0">
              <a:buNone/>
            </a:pPr>
            <a:r>
              <a:rPr lang="en-US" sz="2000" dirty="0"/>
              <a:t>This is PRETEND! </a:t>
            </a:r>
          </a:p>
        </p:txBody>
      </p:sp>
      <p:pic>
        <p:nvPicPr>
          <p:cNvPr id="5" name="Picture 4">
            <a:hlinkClick r:id="rId2"/>
            <a:extLst>
              <a:ext uri="{FF2B5EF4-FFF2-40B4-BE49-F238E27FC236}">
                <a16:creationId xmlns:a16="http://schemas.microsoft.com/office/drawing/2014/main" id="{B565D245-84D6-448A-B807-FC187D8F5034}"/>
              </a:ext>
            </a:extLst>
          </p:cNvPr>
          <p:cNvPicPr>
            <a:picLocks noChangeAspect="1"/>
          </p:cNvPicPr>
          <p:nvPr/>
        </p:nvPicPr>
        <p:blipFill rotWithShape="1">
          <a:blip r:embed="rId3"/>
          <a:srcRect l="26753" t="14433" r="19587" b="6666"/>
          <a:stretch/>
        </p:blipFill>
        <p:spPr>
          <a:xfrm>
            <a:off x="4362304" y="723507"/>
            <a:ext cx="6542202" cy="5410986"/>
          </a:xfrm>
          <a:prstGeom prst="rect">
            <a:avLst/>
          </a:prstGeom>
        </p:spPr>
      </p:pic>
      <mc:AlternateContent xmlns:mc="http://schemas.openxmlformats.org/markup-compatibility/2006" xmlns:pslz="http://schemas.microsoft.com/office/powerpoint/2016/slidezoom">
        <mc:Choice Requires="pslz">
          <p:graphicFrame>
            <p:nvGraphicFramePr>
              <p:cNvPr id="6" name="Slide Zoom 5">
                <a:extLst>
                  <a:ext uri="{FF2B5EF4-FFF2-40B4-BE49-F238E27FC236}">
                    <a16:creationId xmlns:a16="http://schemas.microsoft.com/office/drawing/2014/main" id="{98DBECD5-1FD3-4B7E-84D6-14261F11B3DD}"/>
                  </a:ext>
                </a:extLst>
              </p:cNvPr>
              <p:cNvGraphicFramePr>
                <a:graphicFrameLocks noChangeAspect="1"/>
              </p:cNvGraphicFramePr>
              <p:nvPr>
                <p:extLst>
                  <p:ext uri="{D42A27DB-BD31-4B8C-83A1-F6EECF244321}">
                    <p14:modId xmlns:p14="http://schemas.microsoft.com/office/powerpoint/2010/main" val="160191031"/>
                  </p:ext>
                </p:extLst>
              </p:nvPr>
            </p:nvGraphicFramePr>
            <p:xfrm>
              <a:off x="761515" y="5730698"/>
              <a:ext cx="1435714" cy="807589"/>
            </p:xfrm>
            <a:graphic>
              <a:graphicData uri="http://schemas.microsoft.com/office/powerpoint/2016/slidezoom">
                <pslz:sldZm>
                  <pslz:sldZmObj sldId="258" cId="3218623857">
                    <pslz:zmPr id="{1DB49BA9-BDAF-42CC-A940-941CE01F8A8D}" returnToParent="0" transitionDur="1000">
                      <p166:blipFill xmlns:p166="http://schemas.microsoft.com/office/powerpoint/2016/6/main">
                        <a:blip r:embed="rId4"/>
                        <a:stretch>
                          <a:fillRect/>
                        </a:stretch>
                      </p166:blipFill>
                      <p166:spPr xmlns:p166="http://schemas.microsoft.com/office/powerpoint/2016/6/main">
                        <a:xfrm>
                          <a:off x="0" y="0"/>
                          <a:ext cx="1435714" cy="807589"/>
                        </a:xfrm>
                        <a:prstGeom prst="rect">
                          <a:avLst/>
                        </a:prstGeom>
                        <a:ln w="3175">
                          <a:solidFill>
                            <a:prstClr val="ltGray"/>
                          </a:solidFill>
                        </a:ln>
                      </p166:spPr>
                    </pslz:zmPr>
                  </pslz:sldZmObj>
                </pslz:sldZm>
              </a:graphicData>
            </a:graphic>
          </p:graphicFrame>
        </mc:Choice>
        <mc:Fallback xmlns="">
          <p:pic>
            <p:nvPicPr>
              <p:cNvPr id="6" name="Slide Zoom 5">
                <a:hlinkClick r:id="rId5" action="ppaction://hlinksldjump"/>
                <a:extLst>
                  <a:ext uri="{FF2B5EF4-FFF2-40B4-BE49-F238E27FC236}">
                    <a16:creationId xmlns:a16="http://schemas.microsoft.com/office/drawing/2014/main" id="{98DBECD5-1FD3-4B7E-84D6-14261F11B3DD}"/>
                  </a:ext>
                </a:extLst>
              </p:cNvPr>
              <p:cNvPicPr>
                <a:picLocks noGrp="1" noRot="1" noChangeAspect="1" noMove="1" noResize="1" noEditPoints="1" noAdjustHandles="1" noChangeArrowheads="1" noChangeShapeType="1"/>
              </p:cNvPicPr>
              <p:nvPr/>
            </p:nvPicPr>
            <p:blipFill>
              <a:blip r:embed="rId6"/>
              <a:stretch>
                <a:fillRect/>
              </a:stretch>
            </p:blipFill>
            <p:spPr>
              <a:xfrm>
                <a:off x="761515" y="5730698"/>
                <a:ext cx="1435714" cy="807589"/>
              </a:xfrm>
              <a:prstGeom prst="rect">
                <a:avLst/>
              </a:prstGeom>
              <a:ln w="3175">
                <a:solidFill>
                  <a:prstClr val="ltGray"/>
                </a:solidFill>
              </a:ln>
            </p:spPr>
          </p:pic>
        </mc:Fallback>
      </mc:AlternateContent>
    </p:spTree>
    <p:extLst>
      <p:ext uri="{BB962C8B-B14F-4D97-AF65-F5344CB8AC3E}">
        <p14:creationId xmlns:p14="http://schemas.microsoft.com/office/powerpoint/2010/main" val="26644267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33B8A-B2AF-4CC4-9D66-A79641EC2882}"/>
              </a:ext>
            </a:extLst>
          </p:cNvPr>
          <p:cNvSpPr>
            <a:spLocks noGrp="1"/>
          </p:cNvSpPr>
          <p:nvPr>
            <p:ph type="title"/>
          </p:nvPr>
        </p:nvSpPr>
        <p:spPr/>
        <p:txBody>
          <a:bodyPr/>
          <a:lstStyle/>
          <a:p>
            <a:endParaRPr lang="en-US" dirty="0"/>
          </a:p>
        </p:txBody>
      </p:sp>
      <p:pic>
        <p:nvPicPr>
          <p:cNvPr id="9" name="Content Placeholder 8">
            <a:extLst>
              <a:ext uri="{FF2B5EF4-FFF2-40B4-BE49-F238E27FC236}">
                <a16:creationId xmlns:a16="http://schemas.microsoft.com/office/drawing/2014/main" id="{A74727FC-1F1D-42F3-9C60-A0832BCADFD9}"/>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456" y="0"/>
            <a:ext cx="12189543" cy="6841793"/>
          </a:xfrm>
        </p:spPr>
      </p:pic>
      <p:sp>
        <p:nvSpPr>
          <p:cNvPr id="10" name="TextBox 9">
            <a:extLst>
              <a:ext uri="{FF2B5EF4-FFF2-40B4-BE49-F238E27FC236}">
                <a16:creationId xmlns:a16="http://schemas.microsoft.com/office/drawing/2014/main" id="{1726E3DA-8314-4415-BD9A-3BEADF35A915}"/>
              </a:ext>
            </a:extLst>
          </p:cNvPr>
          <p:cNvSpPr txBox="1"/>
          <p:nvPr/>
        </p:nvSpPr>
        <p:spPr>
          <a:xfrm>
            <a:off x="2171763" y="6610961"/>
            <a:ext cx="11188766" cy="230832"/>
          </a:xfrm>
          <a:prstGeom prst="rect">
            <a:avLst/>
          </a:prstGeom>
          <a:noFill/>
        </p:spPr>
        <p:txBody>
          <a:bodyPr wrap="square" rtlCol="0">
            <a:spAutoFit/>
          </a:bodyPr>
          <a:lstStyle/>
          <a:p>
            <a:r>
              <a:rPr lang="en-US" sz="900" dirty="0">
                <a:solidFill>
                  <a:schemeClr val="bg1"/>
                </a:solidFill>
                <a:hlinkClick r:id="rId3" tooltip="https://commons.wikimedia.org/wiki/File:IndianaStateFairMidway.jpg">
                  <a:extLst>
                    <a:ext uri="{A12FA001-AC4F-418D-AE19-62706E023703}">
                      <ahyp:hlinkClr xmlns:ahyp="http://schemas.microsoft.com/office/drawing/2018/hyperlinkcolor" val="tx"/>
                    </a:ext>
                  </a:extLst>
                </a:hlinkClick>
              </a:rPr>
              <a:t>This Photo</a:t>
            </a:r>
            <a:r>
              <a:rPr lang="en-US" sz="900" dirty="0">
                <a:solidFill>
                  <a:schemeClr val="bg1"/>
                </a:solidFill>
              </a:rPr>
              <a:t> by Unknown Author is licensed under </a:t>
            </a:r>
            <a:r>
              <a:rPr lang="en-US" sz="900" dirty="0">
                <a:solidFill>
                  <a:schemeClr val="bg1"/>
                </a:solidFill>
                <a:hlinkClick r:id="rId4" tooltip="https://creativecommons.org/licenses/by-sa/3.0/">
                  <a:extLst>
                    <a:ext uri="{A12FA001-AC4F-418D-AE19-62706E023703}">
                      <ahyp:hlinkClr xmlns:ahyp="http://schemas.microsoft.com/office/drawing/2018/hyperlinkcolor" val="tx"/>
                    </a:ext>
                  </a:extLst>
                </a:hlinkClick>
              </a:rPr>
              <a:t>CC BY-SA</a:t>
            </a:r>
            <a:endParaRPr lang="en-US" sz="900" dirty="0">
              <a:solidFill>
                <a:schemeClr val="bg1"/>
              </a:solidFill>
            </a:endParaRPr>
          </a:p>
        </p:txBody>
      </p:sp>
      <mc:AlternateContent xmlns:mc="http://schemas.openxmlformats.org/markup-compatibility/2006" xmlns:pslz="http://schemas.microsoft.com/office/powerpoint/2016/slidezoom">
        <mc:Choice Requires="pslz">
          <p:graphicFrame>
            <p:nvGraphicFramePr>
              <p:cNvPr id="14" name="Slide Zoom 13">
                <a:extLst>
                  <a:ext uri="{FF2B5EF4-FFF2-40B4-BE49-F238E27FC236}">
                    <a16:creationId xmlns:a16="http://schemas.microsoft.com/office/drawing/2014/main" id="{C43ECA41-61A5-4060-8926-AC2CD1BADD7E}"/>
                  </a:ext>
                </a:extLst>
              </p:cNvPr>
              <p:cNvGraphicFramePr>
                <a:graphicFrameLocks noChangeAspect="1"/>
              </p:cNvGraphicFramePr>
              <p:nvPr>
                <p:extLst>
                  <p:ext uri="{D42A27DB-BD31-4B8C-83A1-F6EECF244321}">
                    <p14:modId xmlns:p14="http://schemas.microsoft.com/office/powerpoint/2010/main" val="3447345716"/>
                  </p:ext>
                </p:extLst>
              </p:nvPr>
            </p:nvGraphicFramePr>
            <p:xfrm>
              <a:off x="718027" y="888126"/>
              <a:ext cx="1318270" cy="741526"/>
            </p:xfrm>
            <a:graphic>
              <a:graphicData uri="http://schemas.microsoft.com/office/powerpoint/2016/slidezoom">
                <pslz:sldZm>
                  <pslz:sldZmObj sldId="263" cId="3470678086">
                    <pslz:zmPr id="{C9AC5253-C619-423E-9294-CA2A375AC573}" returnToParent="0" transitionDur="1000">
                      <p166:blipFill xmlns:p166="http://schemas.microsoft.com/office/powerpoint/2016/6/main">
                        <a:blip r:embed="rId5"/>
                        <a:stretch>
                          <a:fillRect/>
                        </a:stretch>
                      </p166:blipFill>
                      <p166:spPr xmlns:p166="http://schemas.microsoft.com/office/powerpoint/2016/6/main">
                        <a:xfrm>
                          <a:off x="0" y="0"/>
                          <a:ext cx="1318270" cy="741526"/>
                        </a:xfrm>
                        <a:prstGeom prst="rect">
                          <a:avLst/>
                        </a:prstGeom>
                        <a:ln w="3175">
                          <a:solidFill>
                            <a:prstClr val="ltGray"/>
                          </a:solidFill>
                        </a:ln>
                      </p166:spPr>
                    </pslz:zmPr>
                  </pslz:sldZmObj>
                </pslz:sldZm>
              </a:graphicData>
            </a:graphic>
          </p:graphicFrame>
        </mc:Choice>
        <mc:Fallback xmlns="">
          <p:pic>
            <p:nvPicPr>
              <p:cNvPr id="14" name="Slide Zoom 13">
                <a:hlinkClick r:id="rId8" action="ppaction://hlinksldjump"/>
                <a:extLst>
                  <a:ext uri="{FF2B5EF4-FFF2-40B4-BE49-F238E27FC236}">
                    <a16:creationId xmlns:a16="http://schemas.microsoft.com/office/drawing/2014/main" id="{C43ECA41-61A5-4060-8926-AC2CD1BADD7E}"/>
                  </a:ext>
                </a:extLst>
              </p:cNvPr>
              <p:cNvPicPr>
                <a:picLocks noGrp="1" noRot="1" noChangeAspect="1" noMove="1" noResize="1" noEditPoints="1" noAdjustHandles="1" noChangeArrowheads="1" noChangeShapeType="1"/>
              </p:cNvPicPr>
              <p:nvPr/>
            </p:nvPicPr>
            <p:blipFill>
              <a:blip r:embed="rId7"/>
              <a:stretch>
                <a:fillRect/>
              </a:stretch>
            </p:blipFill>
            <p:spPr>
              <a:xfrm>
                <a:off x="718027" y="888126"/>
                <a:ext cx="1318270" cy="74152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6" name="Slide Zoom 15">
                <a:extLst>
                  <a:ext uri="{FF2B5EF4-FFF2-40B4-BE49-F238E27FC236}">
                    <a16:creationId xmlns:a16="http://schemas.microsoft.com/office/drawing/2014/main" id="{823F44C6-7BDE-4D0F-8343-37EEE0144BDB}"/>
                  </a:ext>
                </a:extLst>
              </p:cNvPr>
              <p:cNvGraphicFramePr>
                <a:graphicFrameLocks noChangeAspect="1"/>
              </p:cNvGraphicFramePr>
              <p:nvPr>
                <p:extLst>
                  <p:ext uri="{D42A27DB-BD31-4B8C-83A1-F6EECF244321}">
                    <p14:modId xmlns:p14="http://schemas.microsoft.com/office/powerpoint/2010/main" val="2687189167"/>
                  </p:ext>
                </p:extLst>
              </p:nvPr>
            </p:nvGraphicFramePr>
            <p:xfrm>
              <a:off x="3444240" y="870269"/>
              <a:ext cx="690880" cy="388620"/>
            </p:xfrm>
            <a:graphic>
              <a:graphicData uri="http://schemas.microsoft.com/office/powerpoint/2016/slidezoom">
                <pslz:sldZm>
                  <pslz:sldZmObj sldId="260" cId="3845274900">
                    <pslz:zmPr id="{799764C1-6B4F-4AE6-BCC5-DCBC566531E8}" returnToParent="0" transitionDur="1000">
                      <p166:blipFill xmlns:p166="http://schemas.microsoft.com/office/powerpoint/2016/6/main">
                        <a:blip r:embed="rId9"/>
                        <a:stretch>
                          <a:fillRect/>
                        </a:stretch>
                      </p166:blipFill>
                      <p166:spPr xmlns:p166="http://schemas.microsoft.com/office/powerpoint/2016/6/main">
                        <a:xfrm>
                          <a:off x="0" y="0"/>
                          <a:ext cx="690880" cy="388620"/>
                        </a:xfrm>
                        <a:prstGeom prst="rect">
                          <a:avLst/>
                        </a:prstGeom>
                        <a:ln w="3175">
                          <a:solidFill>
                            <a:prstClr val="ltGray"/>
                          </a:solidFill>
                        </a:ln>
                      </p166:spPr>
                    </pslz:zmPr>
                  </pslz:sldZmObj>
                </pslz:sldZm>
              </a:graphicData>
            </a:graphic>
          </p:graphicFrame>
        </mc:Choice>
        <mc:Fallback xmlns="">
          <p:pic>
            <p:nvPicPr>
              <p:cNvPr id="16" name="Slide Zoom 15">
                <a:hlinkClick r:id="rId10" action="ppaction://hlinksldjump"/>
                <a:extLst>
                  <a:ext uri="{FF2B5EF4-FFF2-40B4-BE49-F238E27FC236}">
                    <a16:creationId xmlns:a16="http://schemas.microsoft.com/office/drawing/2014/main" id="{823F44C6-7BDE-4D0F-8343-37EEE0144BDB}"/>
                  </a:ext>
                </a:extLst>
              </p:cNvPr>
              <p:cNvPicPr>
                <a:picLocks noGrp="1" noRot="1" noChangeAspect="1" noMove="1" noResize="1" noEditPoints="1" noAdjustHandles="1" noChangeArrowheads="1" noChangeShapeType="1"/>
              </p:cNvPicPr>
              <p:nvPr/>
            </p:nvPicPr>
            <p:blipFill>
              <a:blip r:embed="rId11"/>
              <a:stretch>
                <a:fillRect/>
              </a:stretch>
            </p:blipFill>
            <p:spPr>
              <a:xfrm>
                <a:off x="3444240" y="870269"/>
                <a:ext cx="690880" cy="38862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8" name="Slide Zoom 17">
                <a:extLst>
                  <a:ext uri="{FF2B5EF4-FFF2-40B4-BE49-F238E27FC236}">
                    <a16:creationId xmlns:a16="http://schemas.microsoft.com/office/drawing/2014/main" id="{C60C606A-702E-42C9-B310-EB4256DA3CEB}"/>
                  </a:ext>
                </a:extLst>
              </p:cNvPr>
              <p:cNvGraphicFramePr>
                <a:graphicFrameLocks noChangeAspect="1"/>
              </p:cNvGraphicFramePr>
              <p:nvPr>
                <p:extLst>
                  <p:ext uri="{D42A27DB-BD31-4B8C-83A1-F6EECF244321}">
                    <p14:modId xmlns:p14="http://schemas.microsoft.com/office/powerpoint/2010/main" val="2279449517"/>
                  </p:ext>
                </p:extLst>
              </p:nvPr>
            </p:nvGraphicFramePr>
            <p:xfrm>
              <a:off x="10749280" y="4907280"/>
              <a:ext cx="528320" cy="308610"/>
            </p:xfrm>
            <a:graphic>
              <a:graphicData uri="http://schemas.microsoft.com/office/powerpoint/2016/slidezoom">
                <pslz:sldZm>
                  <pslz:sldZmObj sldId="261" cId="852806838">
                    <pslz:zmPr id="{E5260BDC-FACB-4209-8B98-991AD5129E0B}" returnToParent="0" transitionDur="1000">
                      <p166:blipFill xmlns:p166="http://schemas.microsoft.com/office/powerpoint/2016/6/main">
                        <a:blip r:embed="rId12"/>
                        <a:stretch>
                          <a:fillRect/>
                        </a:stretch>
                      </p166:blipFill>
                      <p166:spPr xmlns:p166="http://schemas.microsoft.com/office/powerpoint/2016/6/main">
                        <a:xfrm>
                          <a:off x="0" y="0"/>
                          <a:ext cx="528320" cy="308610"/>
                        </a:xfrm>
                        <a:prstGeom prst="rect">
                          <a:avLst/>
                        </a:prstGeom>
                        <a:ln w="3175">
                          <a:solidFill>
                            <a:prstClr val="ltGray"/>
                          </a:solidFill>
                        </a:ln>
                      </p166:spPr>
                    </pslz:zmPr>
                  </pslz:sldZmObj>
                </pslz:sldZm>
              </a:graphicData>
            </a:graphic>
          </p:graphicFrame>
        </mc:Choice>
        <mc:Fallback xmlns="">
          <p:pic>
            <p:nvPicPr>
              <p:cNvPr id="18" name="Slide Zoom 17">
                <a:hlinkClick r:id="rId13" action="ppaction://hlinksldjump"/>
                <a:extLst>
                  <a:ext uri="{FF2B5EF4-FFF2-40B4-BE49-F238E27FC236}">
                    <a16:creationId xmlns:a16="http://schemas.microsoft.com/office/drawing/2014/main" id="{C60C606A-702E-42C9-B310-EB4256DA3CEB}"/>
                  </a:ext>
                </a:extLst>
              </p:cNvPr>
              <p:cNvPicPr>
                <a:picLocks noGrp="1" noRot="1" noChangeAspect="1" noMove="1" noResize="1" noEditPoints="1" noAdjustHandles="1" noChangeArrowheads="1" noChangeShapeType="1"/>
              </p:cNvPicPr>
              <p:nvPr/>
            </p:nvPicPr>
            <p:blipFill>
              <a:blip r:embed="rId14"/>
              <a:stretch>
                <a:fillRect/>
              </a:stretch>
            </p:blipFill>
            <p:spPr>
              <a:xfrm>
                <a:off x="10749280" y="4907280"/>
                <a:ext cx="528320" cy="30861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20" name="Slide Zoom 19">
                <a:extLst>
                  <a:ext uri="{FF2B5EF4-FFF2-40B4-BE49-F238E27FC236}">
                    <a16:creationId xmlns:a16="http://schemas.microsoft.com/office/drawing/2014/main" id="{7F345114-AD58-4944-84A6-EEC948B3A7CF}"/>
                  </a:ext>
                </a:extLst>
              </p:cNvPr>
              <p:cNvGraphicFramePr>
                <a:graphicFrameLocks noChangeAspect="1"/>
              </p:cNvGraphicFramePr>
              <p:nvPr>
                <p:extLst>
                  <p:ext uri="{D42A27DB-BD31-4B8C-83A1-F6EECF244321}">
                    <p14:modId xmlns:p14="http://schemas.microsoft.com/office/powerpoint/2010/main" val="31427324"/>
                  </p:ext>
                </p:extLst>
              </p:nvPr>
            </p:nvGraphicFramePr>
            <p:xfrm>
              <a:off x="2497394" y="3521067"/>
              <a:ext cx="1327280" cy="746595"/>
            </p:xfrm>
            <a:graphic>
              <a:graphicData uri="http://schemas.microsoft.com/office/powerpoint/2016/slidezoom">
                <pslz:sldZm>
                  <pslz:sldZmObj sldId="269" cId="272231498">
                    <pslz:zmPr id="{F5A3965B-B187-4A0A-9F7E-08E9D3193C86}" returnToParent="0" transitionDur="1000">
                      <p166:blipFill xmlns:p166="http://schemas.microsoft.com/office/powerpoint/2016/6/main">
                        <a:blip r:embed="rId15"/>
                        <a:stretch>
                          <a:fillRect/>
                        </a:stretch>
                      </p166:blipFill>
                      <p166:spPr xmlns:p166="http://schemas.microsoft.com/office/powerpoint/2016/6/main">
                        <a:xfrm>
                          <a:off x="0" y="0"/>
                          <a:ext cx="1327280" cy="746595"/>
                        </a:xfrm>
                        <a:prstGeom prst="rect">
                          <a:avLst/>
                        </a:prstGeom>
                        <a:ln w="3175">
                          <a:solidFill>
                            <a:prstClr val="ltGray"/>
                          </a:solidFill>
                        </a:ln>
                      </p166:spPr>
                    </pslz:zmPr>
                  </pslz:sldZmObj>
                </pslz:sldZm>
              </a:graphicData>
            </a:graphic>
          </p:graphicFrame>
        </mc:Choice>
        <mc:Fallback xmlns="">
          <p:pic>
            <p:nvPicPr>
              <p:cNvPr id="20" name="Slide Zoom 19">
                <a:hlinkClick r:id="rId16" action="ppaction://hlinksldjump"/>
                <a:extLst>
                  <a:ext uri="{FF2B5EF4-FFF2-40B4-BE49-F238E27FC236}">
                    <a16:creationId xmlns:a16="http://schemas.microsoft.com/office/drawing/2014/main" id="{7F345114-AD58-4944-84A6-EEC948B3A7CF}"/>
                  </a:ext>
                </a:extLst>
              </p:cNvPr>
              <p:cNvPicPr>
                <a:picLocks noGrp="1" noRot="1" noChangeAspect="1" noMove="1" noResize="1" noEditPoints="1" noAdjustHandles="1" noChangeArrowheads="1" noChangeShapeType="1"/>
              </p:cNvPicPr>
              <p:nvPr/>
            </p:nvPicPr>
            <p:blipFill>
              <a:blip r:embed="rId17"/>
              <a:stretch>
                <a:fillRect/>
              </a:stretch>
            </p:blipFill>
            <p:spPr>
              <a:xfrm>
                <a:off x="2497394" y="3521067"/>
                <a:ext cx="1327280" cy="74659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22" name="Slide Zoom 21">
                <a:extLst>
                  <a:ext uri="{FF2B5EF4-FFF2-40B4-BE49-F238E27FC236}">
                    <a16:creationId xmlns:a16="http://schemas.microsoft.com/office/drawing/2014/main" id="{BA3C3E46-3A03-49A2-8037-734B6C314FFE}"/>
                  </a:ext>
                </a:extLst>
              </p:cNvPr>
              <p:cNvGraphicFramePr>
                <a:graphicFrameLocks noChangeAspect="1"/>
              </p:cNvGraphicFramePr>
              <p:nvPr>
                <p:extLst>
                  <p:ext uri="{D42A27DB-BD31-4B8C-83A1-F6EECF244321}">
                    <p14:modId xmlns:p14="http://schemas.microsoft.com/office/powerpoint/2010/main" val="3450443357"/>
                  </p:ext>
                </p:extLst>
              </p:nvPr>
            </p:nvGraphicFramePr>
            <p:xfrm>
              <a:off x="2055833" y="1515953"/>
              <a:ext cx="904565" cy="508818"/>
            </p:xfrm>
            <a:graphic>
              <a:graphicData uri="http://schemas.microsoft.com/office/powerpoint/2016/slidezoom">
                <pslz:sldZm>
                  <pslz:sldZmObj sldId="264" cId="850668555">
                    <pslz:zmPr id="{F9686517-325D-45CE-88A3-A8698676D629}" returnToParent="0" transitionDur="1000">
                      <p166:blipFill xmlns:p166="http://schemas.microsoft.com/office/powerpoint/2016/6/main">
                        <a:blip r:embed="rId18"/>
                        <a:stretch>
                          <a:fillRect/>
                        </a:stretch>
                      </p166:blipFill>
                      <p166:spPr xmlns:p166="http://schemas.microsoft.com/office/powerpoint/2016/6/main">
                        <a:xfrm>
                          <a:off x="0" y="0"/>
                          <a:ext cx="904565" cy="508818"/>
                        </a:xfrm>
                        <a:prstGeom prst="rect">
                          <a:avLst/>
                        </a:prstGeom>
                        <a:ln w="3175">
                          <a:solidFill>
                            <a:prstClr val="ltGray"/>
                          </a:solidFill>
                        </a:ln>
                      </p166:spPr>
                    </pslz:zmPr>
                  </pslz:sldZmObj>
                </pslz:sldZm>
              </a:graphicData>
            </a:graphic>
          </p:graphicFrame>
        </mc:Choice>
        <mc:Fallback xmlns="">
          <p:pic>
            <p:nvPicPr>
              <p:cNvPr id="22" name="Slide Zoom 21">
                <a:hlinkClick r:id="rId19" action="ppaction://hlinksldjump"/>
                <a:extLst>
                  <a:ext uri="{FF2B5EF4-FFF2-40B4-BE49-F238E27FC236}">
                    <a16:creationId xmlns:a16="http://schemas.microsoft.com/office/drawing/2014/main" id="{BA3C3E46-3A03-49A2-8037-734B6C314FFE}"/>
                  </a:ext>
                </a:extLst>
              </p:cNvPr>
              <p:cNvPicPr>
                <a:picLocks noGrp="1" noRot="1" noChangeAspect="1" noMove="1" noResize="1" noEditPoints="1" noAdjustHandles="1" noChangeArrowheads="1" noChangeShapeType="1"/>
              </p:cNvPicPr>
              <p:nvPr/>
            </p:nvPicPr>
            <p:blipFill>
              <a:blip r:embed="rId20"/>
              <a:stretch>
                <a:fillRect/>
              </a:stretch>
            </p:blipFill>
            <p:spPr>
              <a:xfrm>
                <a:off x="2055833" y="1515953"/>
                <a:ext cx="904565" cy="508818"/>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24" name="Slide Zoom 23">
                <a:extLst>
                  <a:ext uri="{FF2B5EF4-FFF2-40B4-BE49-F238E27FC236}">
                    <a16:creationId xmlns:a16="http://schemas.microsoft.com/office/drawing/2014/main" id="{AD7E79B2-6993-4F53-A5FB-5D6C60228410}"/>
                  </a:ext>
                </a:extLst>
              </p:cNvPr>
              <p:cNvGraphicFramePr>
                <a:graphicFrameLocks noChangeAspect="1"/>
              </p:cNvGraphicFramePr>
              <p:nvPr>
                <p:extLst>
                  <p:ext uri="{D42A27DB-BD31-4B8C-83A1-F6EECF244321}">
                    <p14:modId xmlns:p14="http://schemas.microsoft.com/office/powerpoint/2010/main" val="848955107"/>
                  </p:ext>
                </p:extLst>
              </p:nvPr>
            </p:nvGraphicFramePr>
            <p:xfrm>
              <a:off x="3007360" y="2412344"/>
              <a:ext cx="716322" cy="402931"/>
            </p:xfrm>
            <a:graphic>
              <a:graphicData uri="http://schemas.microsoft.com/office/powerpoint/2016/slidezoom">
                <pslz:sldZm>
                  <pslz:sldZmObj sldId="262" cId="1782359932">
                    <pslz:zmPr id="{34424CD8-29E6-4B6E-A40D-F33E2604EACF}" returnToParent="0" transitionDur="1000">
                      <p166:blipFill xmlns:p166="http://schemas.microsoft.com/office/powerpoint/2016/6/main">
                        <a:blip r:embed="rId21"/>
                        <a:stretch>
                          <a:fillRect/>
                        </a:stretch>
                      </p166:blipFill>
                      <p166:spPr xmlns:p166="http://schemas.microsoft.com/office/powerpoint/2016/6/main">
                        <a:xfrm>
                          <a:off x="0" y="0"/>
                          <a:ext cx="716322" cy="402931"/>
                        </a:xfrm>
                        <a:prstGeom prst="rect">
                          <a:avLst/>
                        </a:prstGeom>
                        <a:ln w="3175">
                          <a:solidFill>
                            <a:prstClr val="ltGray"/>
                          </a:solidFill>
                        </a:ln>
                      </p166:spPr>
                    </pslz:zmPr>
                  </pslz:sldZmObj>
                </pslz:sldZm>
              </a:graphicData>
            </a:graphic>
          </p:graphicFrame>
        </mc:Choice>
        <mc:Fallback xmlns="">
          <p:pic>
            <p:nvPicPr>
              <p:cNvPr id="24" name="Slide Zoom 23">
                <a:hlinkClick r:id="rId22" action="ppaction://hlinksldjump"/>
                <a:extLst>
                  <a:ext uri="{FF2B5EF4-FFF2-40B4-BE49-F238E27FC236}">
                    <a16:creationId xmlns:a16="http://schemas.microsoft.com/office/drawing/2014/main" id="{AD7E79B2-6993-4F53-A5FB-5D6C60228410}"/>
                  </a:ext>
                </a:extLst>
              </p:cNvPr>
              <p:cNvPicPr>
                <a:picLocks noGrp="1" noRot="1" noChangeAspect="1" noMove="1" noResize="1" noEditPoints="1" noAdjustHandles="1" noChangeArrowheads="1" noChangeShapeType="1"/>
              </p:cNvPicPr>
              <p:nvPr/>
            </p:nvPicPr>
            <p:blipFill>
              <a:blip r:embed="rId23"/>
              <a:stretch>
                <a:fillRect/>
              </a:stretch>
            </p:blipFill>
            <p:spPr>
              <a:xfrm>
                <a:off x="3007360" y="2412344"/>
                <a:ext cx="716322" cy="402931"/>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26" name="Slide Zoom 25">
                <a:extLst>
                  <a:ext uri="{FF2B5EF4-FFF2-40B4-BE49-F238E27FC236}">
                    <a16:creationId xmlns:a16="http://schemas.microsoft.com/office/drawing/2014/main" id="{98980CC0-D14F-4DEE-971C-FA49F989FC25}"/>
                  </a:ext>
                </a:extLst>
              </p:cNvPr>
              <p:cNvGraphicFramePr>
                <a:graphicFrameLocks noChangeAspect="1"/>
              </p:cNvGraphicFramePr>
              <p:nvPr>
                <p:extLst>
                  <p:ext uri="{D42A27DB-BD31-4B8C-83A1-F6EECF244321}">
                    <p14:modId xmlns:p14="http://schemas.microsoft.com/office/powerpoint/2010/main" val="2290624500"/>
                  </p:ext>
                </p:extLst>
              </p:nvPr>
            </p:nvGraphicFramePr>
            <p:xfrm>
              <a:off x="9032243" y="1816101"/>
              <a:ext cx="542430" cy="305117"/>
            </p:xfrm>
            <a:graphic>
              <a:graphicData uri="http://schemas.microsoft.com/office/powerpoint/2016/slidezoom">
                <pslz:sldZm>
                  <pslz:sldZmObj sldId="278" cId="4025677750">
                    <pslz:zmPr id="{D0A4A6A7-DBC3-4827-A5F8-8A805779CA60}" returnToParent="0" transitionDur="1000">
                      <p166:blipFill xmlns:p166="http://schemas.microsoft.com/office/powerpoint/2016/6/main">
                        <a:blip r:embed="rId24"/>
                        <a:stretch>
                          <a:fillRect/>
                        </a:stretch>
                      </p166:blipFill>
                      <p166:spPr xmlns:p166="http://schemas.microsoft.com/office/powerpoint/2016/6/main">
                        <a:xfrm>
                          <a:off x="0" y="0"/>
                          <a:ext cx="542430" cy="305117"/>
                        </a:xfrm>
                        <a:prstGeom prst="rect">
                          <a:avLst/>
                        </a:prstGeom>
                        <a:ln w="3175">
                          <a:solidFill>
                            <a:prstClr val="ltGray"/>
                          </a:solidFill>
                        </a:ln>
                      </p166:spPr>
                    </pslz:zmPr>
                  </pslz:sldZmObj>
                </pslz:sldZm>
              </a:graphicData>
            </a:graphic>
          </p:graphicFrame>
        </mc:Choice>
        <mc:Fallback xmlns="">
          <p:pic>
            <p:nvPicPr>
              <p:cNvPr id="26" name="Slide Zoom 25">
                <a:hlinkClick r:id="rId25" action="ppaction://hlinksldjump"/>
                <a:extLst>
                  <a:ext uri="{FF2B5EF4-FFF2-40B4-BE49-F238E27FC236}">
                    <a16:creationId xmlns:a16="http://schemas.microsoft.com/office/drawing/2014/main" id="{98980CC0-D14F-4DEE-971C-FA49F989FC25}"/>
                  </a:ext>
                </a:extLst>
              </p:cNvPr>
              <p:cNvPicPr>
                <a:picLocks noGrp="1" noRot="1" noChangeAspect="1" noMove="1" noResize="1" noEditPoints="1" noAdjustHandles="1" noChangeArrowheads="1" noChangeShapeType="1"/>
              </p:cNvPicPr>
              <p:nvPr/>
            </p:nvPicPr>
            <p:blipFill>
              <a:blip r:embed="rId26"/>
              <a:stretch>
                <a:fillRect/>
              </a:stretch>
            </p:blipFill>
            <p:spPr>
              <a:xfrm>
                <a:off x="9032243" y="1816101"/>
                <a:ext cx="542430" cy="305117"/>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28" name="Slide Zoom 27">
                <a:extLst>
                  <a:ext uri="{FF2B5EF4-FFF2-40B4-BE49-F238E27FC236}">
                    <a16:creationId xmlns:a16="http://schemas.microsoft.com/office/drawing/2014/main" id="{59072F7E-311A-4C2B-9CF7-3F20BF3505F5}"/>
                  </a:ext>
                </a:extLst>
              </p:cNvPr>
              <p:cNvGraphicFramePr>
                <a:graphicFrameLocks noChangeAspect="1"/>
              </p:cNvGraphicFramePr>
              <p:nvPr>
                <p:extLst>
                  <p:ext uri="{D42A27DB-BD31-4B8C-83A1-F6EECF244321}">
                    <p14:modId xmlns:p14="http://schemas.microsoft.com/office/powerpoint/2010/main" val="3605328892"/>
                  </p:ext>
                </p:extLst>
              </p:nvPr>
            </p:nvGraphicFramePr>
            <p:xfrm>
              <a:off x="6807200" y="3242139"/>
              <a:ext cx="701040" cy="394335"/>
            </p:xfrm>
            <a:graphic>
              <a:graphicData uri="http://schemas.microsoft.com/office/powerpoint/2016/slidezoom">
                <pslz:sldZm>
                  <pslz:sldZmObj sldId="279" cId="3152672407">
                    <pslz:zmPr id="{4F74B6F9-F5C9-4271-A7C5-946FC0E7160A}" returnToParent="0" transitionDur="1000">
                      <p166:blipFill xmlns:p166="http://schemas.microsoft.com/office/powerpoint/2016/6/main">
                        <a:blip r:embed="rId27"/>
                        <a:stretch>
                          <a:fillRect/>
                        </a:stretch>
                      </p166:blipFill>
                      <p166:spPr xmlns:p166="http://schemas.microsoft.com/office/powerpoint/2016/6/main">
                        <a:xfrm>
                          <a:off x="0" y="0"/>
                          <a:ext cx="701040" cy="394335"/>
                        </a:xfrm>
                        <a:prstGeom prst="rect">
                          <a:avLst/>
                        </a:prstGeom>
                        <a:ln w="3175">
                          <a:solidFill>
                            <a:prstClr val="ltGray"/>
                          </a:solidFill>
                        </a:ln>
                      </p166:spPr>
                    </pslz:zmPr>
                  </pslz:sldZmObj>
                </pslz:sldZm>
              </a:graphicData>
            </a:graphic>
          </p:graphicFrame>
        </mc:Choice>
        <mc:Fallback xmlns="">
          <p:pic>
            <p:nvPicPr>
              <p:cNvPr id="28" name="Slide Zoom 27">
                <a:hlinkClick r:id="rId28" action="ppaction://hlinksldjump"/>
                <a:extLst>
                  <a:ext uri="{FF2B5EF4-FFF2-40B4-BE49-F238E27FC236}">
                    <a16:creationId xmlns:a16="http://schemas.microsoft.com/office/drawing/2014/main" id="{59072F7E-311A-4C2B-9CF7-3F20BF3505F5}"/>
                  </a:ext>
                </a:extLst>
              </p:cNvPr>
              <p:cNvPicPr>
                <a:picLocks noGrp="1" noRot="1" noChangeAspect="1" noMove="1" noResize="1" noEditPoints="1" noAdjustHandles="1" noChangeArrowheads="1" noChangeShapeType="1"/>
              </p:cNvPicPr>
              <p:nvPr/>
            </p:nvPicPr>
            <p:blipFill>
              <a:blip r:embed="rId29"/>
              <a:stretch>
                <a:fillRect/>
              </a:stretch>
            </p:blipFill>
            <p:spPr>
              <a:xfrm>
                <a:off x="6807200" y="3242139"/>
                <a:ext cx="701040" cy="39433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30" name="Slide Zoom 29">
                <a:extLst>
                  <a:ext uri="{FF2B5EF4-FFF2-40B4-BE49-F238E27FC236}">
                    <a16:creationId xmlns:a16="http://schemas.microsoft.com/office/drawing/2014/main" id="{694C1BD5-C7A7-4AE6-81A9-CA1B707F7BD0}"/>
                  </a:ext>
                </a:extLst>
              </p:cNvPr>
              <p:cNvGraphicFramePr>
                <a:graphicFrameLocks noChangeAspect="1"/>
              </p:cNvGraphicFramePr>
              <p:nvPr>
                <p:extLst>
                  <p:ext uri="{D42A27DB-BD31-4B8C-83A1-F6EECF244321}">
                    <p14:modId xmlns:p14="http://schemas.microsoft.com/office/powerpoint/2010/main" val="3432488658"/>
                  </p:ext>
                </p:extLst>
              </p:nvPr>
            </p:nvGraphicFramePr>
            <p:xfrm>
              <a:off x="3789680" y="4837333"/>
              <a:ext cx="1018258" cy="572770"/>
            </p:xfrm>
            <a:graphic>
              <a:graphicData uri="http://schemas.microsoft.com/office/powerpoint/2016/slidezoom">
                <pslz:sldZm>
                  <pslz:sldZmObj sldId="280" cId="1767643103">
                    <pslz:zmPr id="{561891FB-F8AA-4EB5-83A9-CC0E39420F2D}" returnToParent="0" transitionDur="1000">
                      <p166:blipFill xmlns:p166="http://schemas.microsoft.com/office/powerpoint/2016/6/main">
                        <a:blip r:embed="rId30"/>
                        <a:stretch>
                          <a:fillRect/>
                        </a:stretch>
                      </p166:blipFill>
                      <p166:spPr xmlns:p166="http://schemas.microsoft.com/office/powerpoint/2016/6/main">
                        <a:xfrm>
                          <a:off x="0" y="0"/>
                          <a:ext cx="1018258" cy="572770"/>
                        </a:xfrm>
                        <a:prstGeom prst="rect">
                          <a:avLst/>
                        </a:prstGeom>
                        <a:ln w="3175">
                          <a:solidFill>
                            <a:prstClr val="ltGray"/>
                          </a:solidFill>
                        </a:ln>
                      </p166:spPr>
                    </pslz:zmPr>
                  </pslz:sldZmObj>
                </pslz:sldZm>
              </a:graphicData>
            </a:graphic>
          </p:graphicFrame>
        </mc:Choice>
        <mc:Fallback xmlns="">
          <p:pic>
            <p:nvPicPr>
              <p:cNvPr id="30" name="Slide Zoom 29">
                <a:hlinkClick r:id="rId31" action="ppaction://hlinksldjump"/>
                <a:extLst>
                  <a:ext uri="{FF2B5EF4-FFF2-40B4-BE49-F238E27FC236}">
                    <a16:creationId xmlns:a16="http://schemas.microsoft.com/office/drawing/2014/main" id="{694C1BD5-C7A7-4AE6-81A9-CA1B707F7BD0}"/>
                  </a:ext>
                </a:extLst>
              </p:cNvPr>
              <p:cNvPicPr>
                <a:picLocks noGrp="1" noRot="1" noChangeAspect="1" noMove="1" noResize="1" noEditPoints="1" noAdjustHandles="1" noChangeArrowheads="1" noChangeShapeType="1"/>
              </p:cNvPicPr>
              <p:nvPr/>
            </p:nvPicPr>
            <p:blipFill>
              <a:blip r:embed="rId32"/>
              <a:stretch>
                <a:fillRect/>
              </a:stretch>
            </p:blipFill>
            <p:spPr>
              <a:xfrm>
                <a:off x="3789680" y="4837333"/>
                <a:ext cx="1018258" cy="57277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32" name="Slide Zoom 31">
                <a:extLst>
                  <a:ext uri="{FF2B5EF4-FFF2-40B4-BE49-F238E27FC236}">
                    <a16:creationId xmlns:a16="http://schemas.microsoft.com/office/drawing/2014/main" id="{B128BD65-BE1C-47F3-A672-ED6BC6329CE9}"/>
                  </a:ext>
                </a:extLst>
              </p:cNvPr>
              <p:cNvGraphicFramePr>
                <a:graphicFrameLocks noChangeAspect="1"/>
              </p:cNvGraphicFramePr>
              <p:nvPr>
                <p:extLst>
                  <p:ext uri="{D42A27DB-BD31-4B8C-83A1-F6EECF244321}">
                    <p14:modId xmlns:p14="http://schemas.microsoft.com/office/powerpoint/2010/main" val="4162036811"/>
                  </p:ext>
                </p:extLst>
              </p:nvPr>
            </p:nvGraphicFramePr>
            <p:xfrm>
              <a:off x="191636" y="5664998"/>
              <a:ext cx="646564" cy="363692"/>
            </p:xfrm>
            <a:graphic>
              <a:graphicData uri="http://schemas.microsoft.com/office/powerpoint/2016/slidezoom">
                <pslz:sldZm>
                  <pslz:sldZmObj sldId="281" cId="303227904">
                    <pslz:zmPr id="{D69F3A6E-BB10-47FE-A452-02A15D0ED68C}" returnToParent="0" transitionDur="1000">
                      <p166:blipFill xmlns:p166="http://schemas.microsoft.com/office/powerpoint/2016/6/main">
                        <a:blip r:embed="rId33"/>
                        <a:stretch>
                          <a:fillRect/>
                        </a:stretch>
                      </p166:blipFill>
                      <p166:spPr xmlns:p166="http://schemas.microsoft.com/office/powerpoint/2016/6/main">
                        <a:xfrm>
                          <a:off x="0" y="0"/>
                          <a:ext cx="646564" cy="363692"/>
                        </a:xfrm>
                        <a:prstGeom prst="rect">
                          <a:avLst/>
                        </a:prstGeom>
                        <a:ln w="3175">
                          <a:solidFill>
                            <a:prstClr val="ltGray"/>
                          </a:solidFill>
                        </a:ln>
                      </p166:spPr>
                    </pslz:zmPr>
                  </pslz:sldZmObj>
                </pslz:sldZm>
              </a:graphicData>
            </a:graphic>
          </p:graphicFrame>
        </mc:Choice>
        <mc:Fallback xmlns="">
          <p:pic>
            <p:nvPicPr>
              <p:cNvPr id="32" name="Slide Zoom 31">
                <a:hlinkClick r:id="rId34" action="ppaction://hlinksldjump"/>
                <a:extLst>
                  <a:ext uri="{FF2B5EF4-FFF2-40B4-BE49-F238E27FC236}">
                    <a16:creationId xmlns:a16="http://schemas.microsoft.com/office/drawing/2014/main" id="{B128BD65-BE1C-47F3-A672-ED6BC6329CE9}"/>
                  </a:ext>
                </a:extLst>
              </p:cNvPr>
              <p:cNvPicPr>
                <a:picLocks noGrp="1" noRot="1" noChangeAspect="1" noMove="1" noResize="1" noEditPoints="1" noAdjustHandles="1" noChangeArrowheads="1" noChangeShapeType="1"/>
              </p:cNvPicPr>
              <p:nvPr/>
            </p:nvPicPr>
            <p:blipFill>
              <a:blip r:embed="rId35"/>
              <a:stretch>
                <a:fillRect/>
              </a:stretch>
            </p:blipFill>
            <p:spPr>
              <a:xfrm>
                <a:off x="191636" y="5664998"/>
                <a:ext cx="646564" cy="363692"/>
              </a:xfrm>
              <a:prstGeom prst="rect">
                <a:avLst/>
              </a:prstGeom>
              <a:ln w="3175">
                <a:solidFill>
                  <a:prstClr val="ltGray"/>
                </a:solidFill>
              </a:ln>
            </p:spPr>
          </p:pic>
        </mc:Fallback>
      </mc:AlternateContent>
      <p:sp>
        <p:nvSpPr>
          <p:cNvPr id="33" name="TextBox 32">
            <a:extLst>
              <a:ext uri="{FF2B5EF4-FFF2-40B4-BE49-F238E27FC236}">
                <a16:creationId xmlns:a16="http://schemas.microsoft.com/office/drawing/2014/main" id="{8496C2D8-642E-4528-998A-709D0DA9E3B3}"/>
              </a:ext>
            </a:extLst>
          </p:cNvPr>
          <p:cNvSpPr txBox="1"/>
          <p:nvPr/>
        </p:nvSpPr>
        <p:spPr>
          <a:xfrm>
            <a:off x="27238" y="5305091"/>
            <a:ext cx="975360" cy="307777"/>
          </a:xfrm>
          <a:prstGeom prst="rect">
            <a:avLst/>
          </a:prstGeom>
          <a:solidFill>
            <a:schemeClr val="accent1"/>
          </a:solidFill>
        </p:spPr>
        <p:txBody>
          <a:bodyPr wrap="square" rtlCol="0">
            <a:spAutoFit/>
          </a:bodyPr>
          <a:lstStyle/>
          <a:p>
            <a:r>
              <a:rPr lang="en-US" sz="1400" dirty="0">
                <a:solidFill>
                  <a:schemeClr val="bg1"/>
                </a:solidFill>
              </a:rPr>
              <a:t>Rock Wall</a:t>
            </a:r>
          </a:p>
        </p:txBody>
      </p:sp>
      <p:sp>
        <p:nvSpPr>
          <p:cNvPr id="34" name="TextBox 33">
            <a:extLst>
              <a:ext uri="{FF2B5EF4-FFF2-40B4-BE49-F238E27FC236}">
                <a16:creationId xmlns:a16="http://schemas.microsoft.com/office/drawing/2014/main" id="{56DC088D-FD1D-4915-8DDD-46D405AF483D}"/>
              </a:ext>
            </a:extLst>
          </p:cNvPr>
          <p:cNvSpPr txBox="1"/>
          <p:nvPr/>
        </p:nvSpPr>
        <p:spPr>
          <a:xfrm>
            <a:off x="838200" y="531128"/>
            <a:ext cx="1217634" cy="307777"/>
          </a:xfrm>
          <a:prstGeom prst="rect">
            <a:avLst/>
          </a:prstGeom>
          <a:solidFill>
            <a:schemeClr val="accent1"/>
          </a:solidFill>
        </p:spPr>
        <p:txBody>
          <a:bodyPr wrap="square" rtlCol="0">
            <a:spAutoFit/>
          </a:bodyPr>
          <a:lstStyle/>
          <a:p>
            <a:r>
              <a:rPr lang="en-US" sz="1400" dirty="0">
                <a:solidFill>
                  <a:schemeClr val="bg1"/>
                </a:solidFill>
              </a:rPr>
              <a:t>Rollercoaster</a:t>
            </a:r>
          </a:p>
        </p:txBody>
      </p:sp>
      <p:sp>
        <p:nvSpPr>
          <p:cNvPr id="35" name="TextBox 34">
            <a:extLst>
              <a:ext uri="{FF2B5EF4-FFF2-40B4-BE49-F238E27FC236}">
                <a16:creationId xmlns:a16="http://schemas.microsoft.com/office/drawing/2014/main" id="{56D92658-C6E9-409F-B96E-923423A29E99}"/>
              </a:ext>
            </a:extLst>
          </p:cNvPr>
          <p:cNvSpPr txBox="1"/>
          <p:nvPr/>
        </p:nvSpPr>
        <p:spPr>
          <a:xfrm>
            <a:off x="10525760" y="4559230"/>
            <a:ext cx="975360" cy="307777"/>
          </a:xfrm>
          <a:prstGeom prst="rect">
            <a:avLst/>
          </a:prstGeom>
          <a:solidFill>
            <a:schemeClr val="accent1"/>
          </a:solidFill>
        </p:spPr>
        <p:txBody>
          <a:bodyPr wrap="square" rtlCol="0">
            <a:spAutoFit/>
          </a:bodyPr>
          <a:lstStyle/>
          <a:p>
            <a:r>
              <a:rPr lang="en-US" sz="1400" dirty="0">
                <a:solidFill>
                  <a:schemeClr val="bg1"/>
                </a:solidFill>
              </a:rPr>
              <a:t>Pirate Ship</a:t>
            </a:r>
          </a:p>
        </p:txBody>
      </p:sp>
      <p:sp>
        <p:nvSpPr>
          <p:cNvPr id="36" name="TextBox 35">
            <a:extLst>
              <a:ext uri="{FF2B5EF4-FFF2-40B4-BE49-F238E27FC236}">
                <a16:creationId xmlns:a16="http://schemas.microsoft.com/office/drawing/2014/main" id="{EAFB52D3-3DBD-4CCA-8CA2-4AAA73F4A1F2}"/>
              </a:ext>
            </a:extLst>
          </p:cNvPr>
          <p:cNvSpPr txBox="1"/>
          <p:nvPr/>
        </p:nvSpPr>
        <p:spPr>
          <a:xfrm>
            <a:off x="3234394" y="577329"/>
            <a:ext cx="1110572" cy="307777"/>
          </a:xfrm>
          <a:prstGeom prst="rect">
            <a:avLst/>
          </a:prstGeom>
          <a:solidFill>
            <a:schemeClr val="accent1"/>
          </a:solidFill>
        </p:spPr>
        <p:txBody>
          <a:bodyPr wrap="square" rtlCol="0">
            <a:spAutoFit/>
          </a:bodyPr>
          <a:lstStyle/>
          <a:p>
            <a:r>
              <a:rPr lang="en-US" sz="1400" dirty="0">
                <a:solidFill>
                  <a:schemeClr val="bg1"/>
                </a:solidFill>
              </a:rPr>
              <a:t>Ferris Wheel</a:t>
            </a:r>
          </a:p>
        </p:txBody>
      </p:sp>
      <p:sp>
        <p:nvSpPr>
          <p:cNvPr id="37" name="TextBox 36">
            <a:extLst>
              <a:ext uri="{FF2B5EF4-FFF2-40B4-BE49-F238E27FC236}">
                <a16:creationId xmlns:a16="http://schemas.microsoft.com/office/drawing/2014/main" id="{88BB6432-119D-4DF0-9B45-E7A714552B67}"/>
              </a:ext>
            </a:extLst>
          </p:cNvPr>
          <p:cNvSpPr txBox="1"/>
          <p:nvPr/>
        </p:nvSpPr>
        <p:spPr>
          <a:xfrm>
            <a:off x="2877841" y="2056514"/>
            <a:ext cx="975360" cy="307777"/>
          </a:xfrm>
          <a:prstGeom prst="rect">
            <a:avLst/>
          </a:prstGeom>
          <a:solidFill>
            <a:schemeClr val="accent1"/>
          </a:solidFill>
        </p:spPr>
        <p:txBody>
          <a:bodyPr wrap="square" rtlCol="0">
            <a:spAutoFit/>
          </a:bodyPr>
          <a:lstStyle/>
          <a:p>
            <a:r>
              <a:rPr lang="en-US" sz="1400" dirty="0">
                <a:solidFill>
                  <a:schemeClr val="bg1"/>
                </a:solidFill>
              </a:rPr>
              <a:t>Scrambler</a:t>
            </a:r>
          </a:p>
        </p:txBody>
      </p:sp>
      <p:sp>
        <p:nvSpPr>
          <p:cNvPr id="38" name="TextBox 37">
            <a:extLst>
              <a:ext uri="{FF2B5EF4-FFF2-40B4-BE49-F238E27FC236}">
                <a16:creationId xmlns:a16="http://schemas.microsoft.com/office/drawing/2014/main" id="{70D7CAC1-55E5-4576-ABBC-06FE65BFCA4D}"/>
              </a:ext>
            </a:extLst>
          </p:cNvPr>
          <p:cNvSpPr txBox="1"/>
          <p:nvPr/>
        </p:nvSpPr>
        <p:spPr>
          <a:xfrm>
            <a:off x="2051008" y="1160123"/>
            <a:ext cx="975360" cy="307777"/>
          </a:xfrm>
          <a:prstGeom prst="rect">
            <a:avLst/>
          </a:prstGeom>
          <a:solidFill>
            <a:schemeClr val="accent1"/>
          </a:solidFill>
        </p:spPr>
        <p:txBody>
          <a:bodyPr wrap="square" rtlCol="0">
            <a:spAutoFit/>
          </a:bodyPr>
          <a:lstStyle/>
          <a:p>
            <a:r>
              <a:rPr lang="en-US" sz="1400" dirty="0">
                <a:solidFill>
                  <a:schemeClr val="bg1"/>
                </a:solidFill>
              </a:rPr>
              <a:t>Carousel</a:t>
            </a:r>
          </a:p>
        </p:txBody>
      </p:sp>
      <p:sp>
        <p:nvSpPr>
          <p:cNvPr id="39" name="TextBox 38">
            <a:extLst>
              <a:ext uri="{FF2B5EF4-FFF2-40B4-BE49-F238E27FC236}">
                <a16:creationId xmlns:a16="http://schemas.microsoft.com/office/drawing/2014/main" id="{4B29292A-A7FB-4C9A-94FB-B7532F8C95E7}"/>
              </a:ext>
            </a:extLst>
          </p:cNvPr>
          <p:cNvSpPr txBox="1"/>
          <p:nvPr/>
        </p:nvSpPr>
        <p:spPr>
          <a:xfrm>
            <a:off x="8815778" y="1482863"/>
            <a:ext cx="975360" cy="307777"/>
          </a:xfrm>
          <a:prstGeom prst="rect">
            <a:avLst/>
          </a:prstGeom>
          <a:solidFill>
            <a:schemeClr val="accent1"/>
          </a:solidFill>
        </p:spPr>
        <p:txBody>
          <a:bodyPr wrap="square" rtlCol="0">
            <a:spAutoFit/>
          </a:bodyPr>
          <a:lstStyle/>
          <a:p>
            <a:r>
              <a:rPr lang="en-US" sz="1400" dirty="0">
                <a:solidFill>
                  <a:schemeClr val="bg1"/>
                </a:solidFill>
              </a:rPr>
              <a:t>Screamer</a:t>
            </a:r>
          </a:p>
        </p:txBody>
      </p:sp>
      <p:sp>
        <p:nvSpPr>
          <p:cNvPr id="40" name="TextBox 39">
            <a:extLst>
              <a:ext uri="{FF2B5EF4-FFF2-40B4-BE49-F238E27FC236}">
                <a16:creationId xmlns:a16="http://schemas.microsoft.com/office/drawing/2014/main" id="{55C7DA4E-A32C-4314-B8C9-244A6383E05B}"/>
              </a:ext>
            </a:extLst>
          </p:cNvPr>
          <p:cNvSpPr txBox="1"/>
          <p:nvPr/>
        </p:nvSpPr>
        <p:spPr>
          <a:xfrm>
            <a:off x="6601460" y="2891546"/>
            <a:ext cx="1112520" cy="307777"/>
          </a:xfrm>
          <a:prstGeom prst="rect">
            <a:avLst/>
          </a:prstGeom>
          <a:solidFill>
            <a:schemeClr val="accent1"/>
          </a:solidFill>
        </p:spPr>
        <p:txBody>
          <a:bodyPr wrap="square" rtlCol="0">
            <a:spAutoFit/>
          </a:bodyPr>
          <a:lstStyle/>
          <a:p>
            <a:r>
              <a:rPr lang="en-US" sz="1400" dirty="0">
                <a:solidFill>
                  <a:schemeClr val="bg1"/>
                </a:solidFill>
              </a:rPr>
              <a:t>Ring of Fire</a:t>
            </a:r>
          </a:p>
        </p:txBody>
      </p:sp>
      <p:sp>
        <p:nvSpPr>
          <p:cNvPr id="41" name="TextBox 40">
            <a:extLst>
              <a:ext uri="{FF2B5EF4-FFF2-40B4-BE49-F238E27FC236}">
                <a16:creationId xmlns:a16="http://schemas.microsoft.com/office/drawing/2014/main" id="{7FE6B8CE-5556-497F-88B2-2F834E622A79}"/>
              </a:ext>
            </a:extLst>
          </p:cNvPr>
          <p:cNvSpPr txBox="1"/>
          <p:nvPr/>
        </p:nvSpPr>
        <p:spPr>
          <a:xfrm>
            <a:off x="3740446" y="4506626"/>
            <a:ext cx="1209040" cy="307777"/>
          </a:xfrm>
          <a:prstGeom prst="rect">
            <a:avLst/>
          </a:prstGeom>
          <a:solidFill>
            <a:schemeClr val="accent1"/>
          </a:solidFill>
        </p:spPr>
        <p:txBody>
          <a:bodyPr wrap="square" rtlCol="0">
            <a:spAutoFit/>
          </a:bodyPr>
          <a:lstStyle/>
          <a:p>
            <a:r>
              <a:rPr lang="en-US" sz="1400" dirty="0">
                <a:solidFill>
                  <a:schemeClr val="bg1"/>
                </a:solidFill>
              </a:rPr>
              <a:t>Bumper Cars</a:t>
            </a:r>
          </a:p>
        </p:txBody>
      </p:sp>
      <p:sp>
        <p:nvSpPr>
          <p:cNvPr id="42" name="TextBox 41">
            <a:extLst>
              <a:ext uri="{FF2B5EF4-FFF2-40B4-BE49-F238E27FC236}">
                <a16:creationId xmlns:a16="http://schemas.microsoft.com/office/drawing/2014/main" id="{C8EDCB3D-D883-4F4F-B481-A0788CBB7153}"/>
              </a:ext>
            </a:extLst>
          </p:cNvPr>
          <p:cNvSpPr txBox="1"/>
          <p:nvPr/>
        </p:nvSpPr>
        <p:spPr>
          <a:xfrm>
            <a:off x="2586165" y="3120799"/>
            <a:ext cx="1122115" cy="400110"/>
          </a:xfrm>
          <a:prstGeom prst="rect">
            <a:avLst/>
          </a:prstGeom>
          <a:solidFill>
            <a:schemeClr val="accent2">
              <a:lumMod val="75000"/>
            </a:schemeClr>
          </a:solidFill>
        </p:spPr>
        <p:txBody>
          <a:bodyPr wrap="square" rtlCol="0">
            <a:spAutoFit/>
          </a:bodyPr>
          <a:lstStyle/>
          <a:p>
            <a:pPr algn="ctr"/>
            <a:r>
              <a:rPr lang="en-US" sz="2000" dirty="0">
                <a:solidFill>
                  <a:schemeClr val="bg1"/>
                </a:solidFill>
              </a:rPr>
              <a:t>FOOD</a:t>
            </a:r>
            <a:endParaRPr lang="en-US" sz="1400" dirty="0">
              <a:solidFill>
                <a:schemeClr val="bg1"/>
              </a:solidFill>
            </a:endParaRPr>
          </a:p>
        </p:txBody>
      </p:sp>
      <p:sp>
        <p:nvSpPr>
          <p:cNvPr id="43" name="TextBox 42">
            <a:extLst>
              <a:ext uri="{FF2B5EF4-FFF2-40B4-BE49-F238E27FC236}">
                <a16:creationId xmlns:a16="http://schemas.microsoft.com/office/drawing/2014/main" id="{EA1E58EE-0FC9-4E07-A768-535673163938}"/>
              </a:ext>
            </a:extLst>
          </p:cNvPr>
          <p:cNvSpPr txBox="1"/>
          <p:nvPr/>
        </p:nvSpPr>
        <p:spPr>
          <a:xfrm>
            <a:off x="5052059" y="5428738"/>
            <a:ext cx="975360" cy="307777"/>
          </a:xfrm>
          <a:prstGeom prst="rect">
            <a:avLst/>
          </a:prstGeom>
          <a:solidFill>
            <a:srgbClr val="FFFF00"/>
          </a:solidFill>
        </p:spPr>
        <p:txBody>
          <a:bodyPr wrap="square" rtlCol="0">
            <a:spAutoFit/>
          </a:bodyPr>
          <a:lstStyle/>
          <a:p>
            <a:r>
              <a:rPr lang="en-US" sz="1400" dirty="0"/>
              <a:t>Lemonade</a:t>
            </a:r>
          </a:p>
        </p:txBody>
      </p:sp>
      <p:pic>
        <p:nvPicPr>
          <p:cNvPr id="44" name="Content Placeholder 4">
            <a:extLst>
              <a:ext uri="{FF2B5EF4-FFF2-40B4-BE49-F238E27FC236}">
                <a16:creationId xmlns:a16="http://schemas.microsoft.com/office/drawing/2014/main" id="{ADA6D1A2-BAB0-4E88-B467-1B7C4EEB2B02}"/>
              </a:ext>
            </a:extLst>
          </p:cNvPr>
          <p:cNvPicPr>
            <a:picLocks noChangeAspect="1"/>
          </p:cNvPicPr>
          <p:nvPr/>
        </p:nvPicPr>
        <p:blipFill>
          <a:blip r:embed="rId36">
            <a:extLst>
              <a:ext uri="{28A0092B-C50C-407E-A947-70E740481C1C}">
                <a14:useLocalDpi xmlns:a14="http://schemas.microsoft.com/office/drawing/2010/main" val="0"/>
              </a:ext>
              <a:ext uri="{837473B0-CC2E-450A-ABE3-18F120FF3D39}">
                <a1611:picAttrSrcUrl xmlns:a1611="http://schemas.microsoft.com/office/drawing/2016/11/main" r:id="rId37"/>
              </a:ext>
            </a:extLst>
          </a:blip>
          <a:stretch>
            <a:fillRect/>
          </a:stretch>
        </p:blipFill>
        <p:spPr>
          <a:xfrm>
            <a:off x="10989101" y="5497822"/>
            <a:ext cx="1003215" cy="530868"/>
          </a:xfrm>
          <a:prstGeom prst="rect">
            <a:avLst/>
          </a:prstGeom>
        </p:spPr>
      </p:pic>
      <mc:AlternateContent xmlns:mc="http://schemas.openxmlformats.org/markup-compatibility/2006" xmlns:pslz="http://schemas.microsoft.com/office/powerpoint/2016/slidezoom">
        <mc:Choice Requires="pslz">
          <p:graphicFrame>
            <p:nvGraphicFramePr>
              <p:cNvPr id="46" name="Slide Zoom 45">
                <a:extLst>
                  <a:ext uri="{FF2B5EF4-FFF2-40B4-BE49-F238E27FC236}">
                    <a16:creationId xmlns:a16="http://schemas.microsoft.com/office/drawing/2014/main" id="{5A7C3765-3C84-4EB7-B78E-CED5D8DB62C3}"/>
                  </a:ext>
                </a:extLst>
              </p:cNvPr>
              <p:cNvGraphicFramePr>
                <a:graphicFrameLocks noChangeAspect="1"/>
              </p:cNvGraphicFramePr>
              <p:nvPr>
                <p:extLst>
                  <p:ext uri="{D42A27DB-BD31-4B8C-83A1-F6EECF244321}">
                    <p14:modId xmlns:p14="http://schemas.microsoft.com/office/powerpoint/2010/main" val="2937340033"/>
                  </p:ext>
                </p:extLst>
              </p:nvPr>
            </p:nvGraphicFramePr>
            <p:xfrm>
              <a:off x="5312228" y="5736515"/>
              <a:ext cx="487141" cy="274017"/>
            </p:xfrm>
            <a:graphic>
              <a:graphicData uri="http://schemas.microsoft.com/office/powerpoint/2016/slidezoom">
                <pslz:sldZm>
                  <pslz:sldZmObj sldId="283" cId="2335145844">
                    <pslz:zmPr id="{9CD412E5-7D13-4E51-91B8-8E49F5393104}" returnToParent="0" transitionDur="1000">
                      <p166:blipFill xmlns:p166="http://schemas.microsoft.com/office/powerpoint/2016/6/main">
                        <a:blip r:embed="rId38"/>
                        <a:stretch>
                          <a:fillRect/>
                        </a:stretch>
                      </p166:blipFill>
                      <p166:spPr xmlns:p166="http://schemas.microsoft.com/office/powerpoint/2016/6/main">
                        <a:xfrm>
                          <a:off x="0" y="0"/>
                          <a:ext cx="487141" cy="274017"/>
                        </a:xfrm>
                        <a:prstGeom prst="rect">
                          <a:avLst/>
                        </a:prstGeom>
                        <a:ln w="3175">
                          <a:solidFill>
                            <a:prstClr val="ltGray"/>
                          </a:solidFill>
                        </a:ln>
                      </p166:spPr>
                    </pslz:zmPr>
                  </pslz:sldZmObj>
                </pslz:sldZm>
              </a:graphicData>
            </a:graphic>
          </p:graphicFrame>
        </mc:Choice>
        <mc:Fallback xmlns="">
          <p:pic>
            <p:nvPicPr>
              <p:cNvPr id="46" name="Slide Zoom 45">
                <a:hlinkClick r:id="rId39" action="ppaction://hlinksldjump"/>
                <a:extLst>
                  <a:ext uri="{FF2B5EF4-FFF2-40B4-BE49-F238E27FC236}">
                    <a16:creationId xmlns:a16="http://schemas.microsoft.com/office/drawing/2014/main" id="{5A7C3765-3C84-4EB7-B78E-CED5D8DB62C3}"/>
                  </a:ext>
                </a:extLst>
              </p:cNvPr>
              <p:cNvPicPr>
                <a:picLocks noGrp="1" noRot="1" noChangeAspect="1" noMove="1" noResize="1" noEditPoints="1" noAdjustHandles="1" noChangeArrowheads="1" noChangeShapeType="1"/>
              </p:cNvPicPr>
              <p:nvPr/>
            </p:nvPicPr>
            <p:blipFill>
              <a:blip r:embed="rId40"/>
              <a:stretch>
                <a:fillRect/>
              </a:stretch>
            </p:blipFill>
            <p:spPr>
              <a:xfrm>
                <a:off x="5312228" y="5736515"/>
                <a:ext cx="487141" cy="274017"/>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48" name="Slide Zoom 47">
                <a:extLst>
                  <a:ext uri="{FF2B5EF4-FFF2-40B4-BE49-F238E27FC236}">
                    <a16:creationId xmlns:a16="http://schemas.microsoft.com/office/drawing/2014/main" id="{C46DF53C-7DDD-4109-98E9-57E1AD187536}"/>
                  </a:ext>
                </a:extLst>
              </p:cNvPr>
              <p:cNvGraphicFramePr>
                <a:graphicFrameLocks noChangeAspect="1"/>
              </p:cNvGraphicFramePr>
              <p:nvPr>
                <p:extLst>
                  <p:ext uri="{D42A27DB-BD31-4B8C-83A1-F6EECF244321}">
                    <p14:modId xmlns:p14="http://schemas.microsoft.com/office/powerpoint/2010/main" val="66529408"/>
                  </p:ext>
                </p:extLst>
              </p:nvPr>
            </p:nvGraphicFramePr>
            <p:xfrm>
              <a:off x="10878627" y="6028690"/>
              <a:ext cx="1240692" cy="697889"/>
            </p:xfrm>
            <a:graphic>
              <a:graphicData uri="http://schemas.microsoft.com/office/powerpoint/2016/slidezoom">
                <pslz:sldZm>
                  <pslz:sldZmObj sldId="259" cId="3882874359">
                    <pslz:zmPr id="{245409EE-96EE-4DE6-AF3F-54472C63462B}" returnToParent="0" transitionDur="1000">
                      <p166:blipFill xmlns:p166="http://schemas.microsoft.com/office/powerpoint/2016/6/main">
                        <a:blip r:embed="rId41"/>
                        <a:stretch>
                          <a:fillRect/>
                        </a:stretch>
                      </p166:blipFill>
                      <p166:spPr xmlns:p166="http://schemas.microsoft.com/office/powerpoint/2016/6/main">
                        <a:xfrm>
                          <a:off x="0" y="0"/>
                          <a:ext cx="1240692" cy="697889"/>
                        </a:xfrm>
                        <a:prstGeom prst="rect">
                          <a:avLst/>
                        </a:prstGeom>
                        <a:ln w="3175">
                          <a:solidFill>
                            <a:prstClr val="ltGray"/>
                          </a:solidFill>
                        </a:ln>
                      </p166:spPr>
                    </pslz:zmPr>
                  </pslz:sldZmObj>
                </pslz:sldZm>
              </a:graphicData>
            </a:graphic>
          </p:graphicFrame>
        </mc:Choice>
        <mc:Fallback xmlns="">
          <p:pic>
            <p:nvPicPr>
              <p:cNvPr id="48" name="Slide Zoom 47">
                <a:hlinkClick r:id="rId42" action="ppaction://hlinksldjump"/>
                <a:extLst>
                  <a:ext uri="{FF2B5EF4-FFF2-40B4-BE49-F238E27FC236}">
                    <a16:creationId xmlns:a16="http://schemas.microsoft.com/office/drawing/2014/main" id="{C46DF53C-7DDD-4109-98E9-57E1AD187536}"/>
                  </a:ext>
                </a:extLst>
              </p:cNvPr>
              <p:cNvPicPr>
                <a:picLocks noGrp="1" noRot="1" noChangeAspect="1" noMove="1" noResize="1" noEditPoints="1" noAdjustHandles="1" noChangeArrowheads="1" noChangeShapeType="1"/>
              </p:cNvPicPr>
              <p:nvPr/>
            </p:nvPicPr>
            <p:blipFill>
              <a:blip r:embed="rId43"/>
              <a:stretch>
                <a:fillRect/>
              </a:stretch>
            </p:blipFill>
            <p:spPr>
              <a:xfrm>
                <a:off x="10878627" y="6028690"/>
                <a:ext cx="1240692" cy="697889"/>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50" name="Slide Zoom 49">
                <a:extLst>
                  <a:ext uri="{FF2B5EF4-FFF2-40B4-BE49-F238E27FC236}">
                    <a16:creationId xmlns:a16="http://schemas.microsoft.com/office/drawing/2014/main" id="{A04C94CC-2E93-4CFF-BCCC-578164E79FC5}"/>
                  </a:ext>
                </a:extLst>
              </p:cNvPr>
              <p:cNvGraphicFramePr>
                <a:graphicFrameLocks noChangeAspect="1"/>
              </p:cNvGraphicFramePr>
              <p:nvPr>
                <p:extLst>
                  <p:ext uri="{D42A27DB-BD31-4B8C-83A1-F6EECF244321}">
                    <p14:modId xmlns:p14="http://schemas.microsoft.com/office/powerpoint/2010/main" val="1617389714"/>
                  </p:ext>
                </p:extLst>
              </p:nvPr>
            </p:nvGraphicFramePr>
            <p:xfrm>
              <a:off x="4052580" y="2242497"/>
              <a:ext cx="2059960" cy="1158727"/>
            </p:xfrm>
            <a:graphic>
              <a:graphicData uri="http://schemas.microsoft.com/office/powerpoint/2016/slidezoom">
                <pslz:sldZm>
                  <pslz:sldZmObj sldId="284" cId="1215318626">
                    <pslz:zmPr id="{4B777B3C-B804-4A21-A959-66D4535651A7}" returnToParent="0" transitionDur="1000">
                      <p166:blipFill xmlns:p166="http://schemas.microsoft.com/office/powerpoint/2016/6/main">
                        <a:blip r:embed="rId44"/>
                        <a:stretch>
                          <a:fillRect/>
                        </a:stretch>
                      </p166:blipFill>
                      <p166:spPr xmlns:p166="http://schemas.microsoft.com/office/powerpoint/2016/6/main">
                        <a:xfrm>
                          <a:off x="0" y="0"/>
                          <a:ext cx="2059960" cy="1158727"/>
                        </a:xfrm>
                        <a:prstGeom prst="rect">
                          <a:avLst/>
                        </a:prstGeom>
                        <a:ln w="3175">
                          <a:solidFill>
                            <a:prstClr val="ltGray"/>
                          </a:solidFill>
                        </a:ln>
                      </p166:spPr>
                    </pslz:zmPr>
                  </pslz:sldZmObj>
                </pslz:sldZm>
              </a:graphicData>
            </a:graphic>
          </p:graphicFrame>
        </mc:Choice>
        <mc:Fallback xmlns="">
          <p:pic>
            <p:nvPicPr>
              <p:cNvPr id="50" name="Slide Zoom 49">
                <a:hlinkClick r:id="rId45" action="ppaction://hlinksldjump"/>
                <a:extLst>
                  <a:ext uri="{FF2B5EF4-FFF2-40B4-BE49-F238E27FC236}">
                    <a16:creationId xmlns:a16="http://schemas.microsoft.com/office/drawing/2014/main" id="{A04C94CC-2E93-4CFF-BCCC-578164E79FC5}"/>
                  </a:ext>
                </a:extLst>
              </p:cNvPr>
              <p:cNvPicPr>
                <a:picLocks noGrp="1" noRot="1" noChangeAspect="1" noMove="1" noResize="1" noEditPoints="1" noAdjustHandles="1" noChangeArrowheads="1" noChangeShapeType="1"/>
              </p:cNvPicPr>
              <p:nvPr/>
            </p:nvPicPr>
            <p:blipFill>
              <a:blip r:embed="rId46"/>
              <a:stretch>
                <a:fillRect/>
              </a:stretch>
            </p:blipFill>
            <p:spPr>
              <a:xfrm>
                <a:off x="4052580" y="2242497"/>
                <a:ext cx="2059960" cy="1158727"/>
              </a:xfrm>
              <a:prstGeom prst="rect">
                <a:avLst/>
              </a:prstGeom>
              <a:ln w="3175">
                <a:solidFill>
                  <a:prstClr val="ltGray"/>
                </a:solidFill>
              </a:ln>
            </p:spPr>
          </p:pic>
        </mc:Fallback>
      </mc:AlternateContent>
      <p:sp>
        <p:nvSpPr>
          <p:cNvPr id="51" name="TextBox 50">
            <a:extLst>
              <a:ext uri="{FF2B5EF4-FFF2-40B4-BE49-F238E27FC236}">
                <a16:creationId xmlns:a16="http://schemas.microsoft.com/office/drawing/2014/main" id="{22F264B2-AD98-4BD1-B4CC-D59110D65FE2}"/>
              </a:ext>
            </a:extLst>
          </p:cNvPr>
          <p:cNvSpPr txBox="1"/>
          <p:nvPr/>
        </p:nvSpPr>
        <p:spPr>
          <a:xfrm>
            <a:off x="4461806" y="1921626"/>
            <a:ext cx="975360" cy="307777"/>
          </a:xfrm>
          <a:prstGeom prst="rect">
            <a:avLst/>
          </a:prstGeom>
          <a:solidFill>
            <a:schemeClr val="accent1"/>
          </a:solidFill>
        </p:spPr>
        <p:txBody>
          <a:bodyPr wrap="square" rtlCol="0">
            <a:spAutoFit/>
          </a:bodyPr>
          <a:lstStyle/>
          <a:p>
            <a:r>
              <a:rPr lang="en-US" sz="1400" dirty="0">
                <a:solidFill>
                  <a:schemeClr val="bg1"/>
                </a:solidFill>
              </a:rPr>
              <a:t>Tea Cups</a:t>
            </a:r>
          </a:p>
        </p:txBody>
      </p:sp>
      <p:sp>
        <p:nvSpPr>
          <p:cNvPr id="57" name="TextBox 56">
            <a:extLst>
              <a:ext uri="{FF2B5EF4-FFF2-40B4-BE49-F238E27FC236}">
                <a16:creationId xmlns:a16="http://schemas.microsoft.com/office/drawing/2014/main" id="{424DF13C-0309-4C6E-8E52-D24C3F8FBD29}"/>
              </a:ext>
            </a:extLst>
          </p:cNvPr>
          <p:cNvSpPr txBox="1"/>
          <p:nvPr/>
        </p:nvSpPr>
        <p:spPr>
          <a:xfrm>
            <a:off x="7005850" y="6623692"/>
            <a:ext cx="3132897" cy="230832"/>
          </a:xfrm>
          <a:prstGeom prst="rect">
            <a:avLst/>
          </a:prstGeom>
          <a:noFill/>
        </p:spPr>
        <p:txBody>
          <a:bodyPr wrap="square" rtlCol="0">
            <a:spAutoFit/>
          </a:bodyPr>
          <a:lstStyle/>
          <a:p>
            <a:r>
              <a:rPr lang="en-US" sz="900" dirty="0">
                <a:solidFill>
                  <a:schemeClr val="bg1"/>
                </a:solidFill>
                <a:hlinkClick r:id="rId47" tooltip="http://www.flickr.com/photos/tauntingpanda/3561698/">
                  <a:extLst>
                    <a:ext uri="{A12FA001-AC4F-418D-AE19-62706E023703}">
                      <ahyp:hlinkClr xmlns:ahyp="http://schemas.microsoft.com/office/drawing/2018/hyperlinkcolor" val="tx"/>
                    </a:ext>
                  </a:extLst>
                </a:hlinkClick>
              </a:rPr>
              <a:t>This Photo</a:t>
            </a:r>
            <a:r>
              <a:rPr lang="en-US" sz="900" dirty="0">
                <a:solidFill>
                  <a:schemeClr val="bg1"/>
                </a:solidFill>
              </a:rPr>
              <a:t> by Unknown Author is licensed under </a:t>
            </a:r>
            <a:r>
              <a:rPr lang="en-US" sz="900" dirty="0">
                <a:solidFill>
                  <a:schemeClr val="bg1"/>
                </a:solidFill>
                <a:hlinkClick r:id="rId48" tooltip="https://creativecommons.org/licenses/by/3.0/">
                  <a:extLst>
                    <a:ext uri="{A12FA001-AC4F-418D-AE19-62706E023703}">
                      <ahyp:hlinkClr xmlns:ahyp="http://schemas.microsoft.com/office/drawing/2018/hyperlinkcolor" val="tx"/>
                    </a:ext>
                  </a:extLst>
                </a:hlinkClick>
              </a:rPr>
              <a:t>CC BY</a:t>
            </a:r>
            <a:endParaRPr lang="en-US" sz="900" dirty="0">
              <a:solidFill>
                <a:schemeClr val="bg1"/>
              </a:solidFill>
            </a:endParaRPr>
          </a:p>
        </p:txBody>
      </p:sp>
      <mc:AlternateContent xmlns:mc="http://schemas.openxmlformats.org/markup-compatibility/2006" xmlns:pslz="http://schemas.microsoft.com/office/powerpoint/2016/slidezoom">
        <mc:Choice Requires="pslz">
          <p:graphicFrame>
            <p:nvGraphicFramePr>
              <p:cNvPr id="59" name="Slide Zoom 58">
                <a:extLst>
                  <a:ext uri="{FF2B5EF4-FFF2-40B4-BE49-F238E27FC236}">
                    <a16:creationId xmlns:a16="http://schemas.microsoft.com/office/drawing/2014/main" id="{FB4AA11B-0976-43F1-8E23-C6961FCECF84}"/>
                  </a:ext>
                </a:extLst>
              </p:cNvPr>
              <p:cNvGraphicFramePr>
                <a:graphicFrameLocks noChangeAspect="1"/>
              </p:cNvGraphicFramePr>
              <p:nvPr>
                <p:extLst>
                  <p:ext uri="{D42A27DB-BD31-4B8C-83A1-F6EECF244321}">
                    <p14:modId xmlns:p14="http://schemas.microsoft.com/office/powerpoint/2010/main" val="1930984314"/>
                  </p:ext>
                </p:extLst>
              </p:nvPr>
            </p:nvGraphicFramePr>
            <p:xfrm>
              <a:off x="540774" y="2055814"/>
              <a:ext cx="565582" cy="318140"/>
            </p:xfrm>
            <a:graphic>
              <a:graphicData uri="http://schemas.microsoft.com/office/powerpoint/2016/slidezoom">
                <pslz:sldZm>
                  <pslz:sldZmObj sldId="285" cId="2319836618">
                    <pslz:zmPr id="{1BBB2B9B-B1EB-4487-B934-141B79414308}" returnToParent="0" transitionDur="1000">
                      <p166:blipFill xmlns:p166="http://schemas.microsoft.com/office/powerpoint/2016/6/main">
                        <a:blip r:embed="rId49"/>
                        <a:stretch>
                          <a:fillRect/>
                        </a:stretch>
                      </p166:blipFill>
                      <p166:spPr xmlns:p166="http://schemas.microsoft.com/office/powerpoint/2016/6/main">
                        <a:xfrm>
                          <a:off x="0" y="0"/>
                          <a:ext cx="565582" cy="318140"/>
                        </a:xfrm>
                        <a:prstGeom prst="rect">
                          <a:avLst/>
                        </a:prstGeom>
                        <a:ln w="3175">
                          <a:solidFill>
                            <a:prstClr val="ltGray"/>
                          </a:solidFill>
                        </a:ln>
                      </p166:spPr>
                    </pslz:zmPr>
                  </pslz:sldZmObj>
                </pslz:sldZm>
              </a:graphicData>
            </a:graphic>
          </p:graphicFrame>
        </mc:Choice>
        <mc:Fallback xmlns="">
          <p:pic>
            <p:nvPicPr>
              <p:cNvPr id="59" name="Slide Zoom 58">
                <a:hlinkClick r:id="rId50" action="ppaction://hlinksldjump"/>
                <a:extLst>
                  <a:ext uri="{FF2B5EF4-FFF2-40B4-BE49-F238E27FC236}">
                    <a16:creationId xmlns:a16="http://schemas.microsoft.com/office/drawing/2014/main" id="{FB4AA11B-0976-43F1-8E23-C6961FCECF84}"/>
                  </a:ext>
                </a:extLst>
              </p:cNvPr>
              <p:cNvPicPr>
                <a:picLocks noGrp="1" noRot="1" noChangeAspect="1" noMove="1" noResize="1" noEditPoints="1" noAdjustHandles="1" noChangeArrowheads="1" noChangeShapeType="1"/>
              </p:cNvPicPr>
              <p:nvPr/>
            </p:nvPicPr>
            <p:blipFill>
              <a:blip r:embed="rId51"/>
              <a:stretch>
                <a:fillRect/>
              </a:stretch>
            </p:blipFill>
            <p:spPr>
              <a:xfrm>
                <a:off x="540774" y="2055814"/>
                <a:ext cx="565582" cy="318140"/>
              </a:xfrm>
              <a:prstGeom prst="rect">
                <a:avLst/>
              </a:prstGeom>
              <a:ln w="3175">
                <a:solidFill>
                  <a:prstClr val="ltGray"/>
                </a:solidFill>
              </a:ln>
            </p:spPr>
          </p:pic>
        </mc:Fallback>
      </mc:AlternateContent>
      <p:sp>
        <p:nvSpPr>
          <p:cNvPr id="60" name="TextBox 59">
            <a:extLst>
              <a:ext uri="{FF2B5EF4-FFF2-40B4-BE49-F238E27FC236}">
                <a16:creationId xmlns:a16="http://schemas.microsoft.com/office/drawing/2014/main" id="{C5719573-1613-4121-AB37-C28F78F57AE2}"/>
              </a:ext>
            </a:extLst>
          </p:cNvPr>
          <p:cNvSpPr txBox="1"/>
          <p:nvPr/>
        </p:nvSpPr>
        <p:spPr>
          <a:xfrm>
            <a:off x="287224" y="1727031"/>
            <a:ext cx="1072682" cy="307777"/>
          </a:xfrm>
          <a:prstGeom prst="rect">
            <a:avLst/>
          </a:prstGeom>
          <a:solidFill>
            <a:srgbClr val="00B050"/>
          </a:solidFill>
        </p:spPr>
        <p:txBody>
          <a:bodyPr wrap="square" rtlCol="0">
            <a:spAutoFit/>
          </a:bodyPr>
          <a:lstStyle/>
          <a:p>
            <a:r>
              <a:rPr lang="en-US" sz="1400" dirty="0">
                <a:solidFill>
                  <a:schemeClr val="bg1"/>
                </a:solidFill>
              </a:rPr>
              <a:t>Balloon Pop</a:t>
            </a:r>
          </a:p>
        </p:txBody>
      </p:sp>
      <mc:AlternateContent xmlns:mc="http://schemas.openxmlformats.org/markup-compatibility/2006" xmlns:pslz="http://schemas.microsoft.com/office/powerpoint/2016/slidezoom">
        <mc:Choice Requires="pslz">
          <p:graphicFrame>
            <p:nvGraphicFramePr>
              <p:cNvPr id="62" name="Slide Zoom 61">
                <a:extLst>
                  <a:ext uri="{FF2B5EF4-FFF2-40B4-BE49-F238E27FC236}">
                    <a16:creationId xmlns:a16="http://schemas.microsoft.com/office/drawing/2014/main" id="{834D05DE-3AE9-416E-BA8D-4A2CAAEEDA7C}"/>
                  </a:ext>
                </a:extLst>
              </p:cNvPr>
              <p:cNvGraphicFramePr>
                <a:graphicFrameLocks noChangeAspect="1"/>
              </p:cNvGraphicFramePr>
              <p:nvPr>
                <p:extLst>
                  <p:ext uri="{D42A27DB-BD31-4B8C-83A1-F6EECF244321}">
                    <p14:modId xmlns:p14="http://schemas.microsoft.com/office/powerpoint/2010/main" val="2142891059"/>
                  </p:ext>
                </p:extLst>
              </p:nvPr>
            </p:nvGraphicFramePr>
            <p:xfrm>
              <a:off x="146009" y="2975884"/>
              <a:ext cx="616452" cy="346754"/>
            </p:xfrm>
            <a:graphic>
              <a:graphicData uri="http://schemas.microsoft.com/office/powerpoint/2016/slidezoom">
                <pslz:sldZm>
                  <pslz:sldZmObj sldId="287" cId="2006435211">
                    <pslz:zmPr id="{DEA99AAD-BC0C-46B8-97A6-0563AE4241DC}" returnToParent="0" transitionDur="1000">
                      <p166:blipFill xmlns:p166="http://schemas.microsoft.com/office/powerpoint/2016/6/main">
                        <a:blip r:embed="rId52"/>
                        <a:stretch>
                          <a:fillRect/>
                        </a:stretch>
                      </p166:blipFill>
                      <p166:spPr xmlns:p166="http://schemas.microsoft.com/office/powerpoint/2016/6/main">
                        <a:xfrm>
                          <a:off x="0" y="0"/>
                          <a:ext cx="616452" cy="346754"/>
                        </a:xfrm>
                        <a:prstGeom prst="rect">
                          <a:avLst/>
                        </a:prstGeom>
                        <a:ln w="3175">
                          <a:solidFill>
                            <a:prstClr val="ltGray"/>
                          </a:solidFill>
                        </a:ln>
                      </p166:spPr>
                    </pslz:zmPr>
                  </pslz:sldZmObj>
                </pslz:sldZm>
              </a:graphicData>
            </a:graphic>
          </p:graphicFrame>
        </mc:Choice>
        <mc:Fallback xmlns="">
          <p:pic>
            <p:nvPicPr>
              <p:cNvPr id="62" name="Slide Zoom 61">
                <a:hlinkClick r:id="rId53" action="ppaction://hlinksldjump"/>
                <a:extLst>
                  <a:ext uri="{FF2B5EF4-FFF2-40B4-BE49-F238E27FC236}">
                    <a16:creationId xmlns:a16="http://schemas.microsoft.com/office/drawing/2014/main" id="{834D05DE-3AE9-416E-BA8D-4A2CAAEEDA7C}"/>
                  </a:ext>
                </a:extLst>
              </p:cNvPr>
              <p:cNvPicPr>
                <a:picLocks noGrp="1" noRot="1" noChangeAspect="1" noMove="1" noResize="1" noEditPoints="1" noAdjustHandles="1" noChangeArrowheads="1" noChangeShapeType="1"/>
              </p:cNvPicPr>
              <p:nvPr/>
            </p:nvPicPr>
            <p:blipFill>
              <a:blip r:embed="rId54"/>
              <a:stretch>
                <a:fillRect/>
              </a:stretch>
            </p:blipFill>
            <p:spPr>
              <a:xfrm>
                <a:off x="146009" y="2975884"/>
                <a:ext cx="616452" cy="346754"/>
              </a:xfrm>
              <a:prstGeom prst="rect">
                <a:avLst/>
              </a:prstGeom>
              <a:ln w="3175">
                <a:solidFill>
                  <a:prstClr val="ltGray"/>
                </a:solidFill>
              </a:ln>
            </p:spPr>
          </p:pic>
        </mc:Fallback>
      </mc:AlternateContent>
      <p:sp>
        <p:nvSpPr>
          <p:cNvPr id="63" name="TextBox 62">
            <a:extLst>
              <a:ext uri="{FF2B5EF4-FFF2-40B4-BE49-F238E27FC236}">
                <a16:creationId xmlns:a16="http://schemas.microsoft.com/office/drawing/2014/main" id="{0B3487DD-7A22-42AF-A965-2A90B9F3F352}"/>
              </a:ext>
            </a:extLst>
          </p:cNvPr>
          <p:cNvSpPr txBox="1"/>
          <p:nvPr/>
        </p:nvSpPr>
        <p:spPr>
          <a:xfrm>
            <a:off x="-21423" y="2707129"/>
            <a:ext cx="1072682" cy="307777"/>
          </a:xfrm>
          <a:prstGeom prst="rect">
            <a:avLst/>
          </a:prstGeom>
          <a:solidFill>
            <a:srgbClr val="00B050"/>
          </a:solidFill>
        </p:spPr>
        <p:txBody>
          <a:bodyPr wrap="square" rtlCol="0">
            <a:spAutoFit/>
          </a:bodyPr>
          <a:lstStyle/>
          <a:p>
            <a:r>
              <a:rPr lang="en-US" sz="1400" dirty="0">
                <a:solidFill>
                  <a:schemeClr val="bg1"/>
                </a:solidFill>
              </a:rPr>
              <a:t>Memory</a:t>
            </a:r>
          </a:p>
        </p:txBody>
      </p:sp>
      <mc:AlternateContent xmlns:mc="http://schemas.openxmlformats.org/markup-compatibility/2006" xmlns:pslz="http://schemas.microsoft.com/office/powerpoint/2016/slidezoom">
        <mc:Choice Requires="pslz">
          <p:graphicFrame>
            <p:nvGraphicFramePr>
              <p:cNvPr id="65" name="Slide Zoom 64">
                <a:extLst>
                  <a:ext uri="{FF2B5EF4-FFF2-40B4-BE49-F238E27FC236}">
                    <a16:creationId xmlns:a16="http://schemas.microsoft.com/office/drawing/2014/main" id="{7F3CA783-D091-4AB1-A44C-5388FB86560B}"/>
                  </a:ext>
                </a:extLst>
              </p:cNvPr>
              <p:cNvGraphicFramePr>
                <a:graphicFrameLocks noChangeAspect="1"/>
              </p:cNvGraphicFramePr>
              <p:nvPr>
                <p:extLst>
                  <p:ext uri="{D42A27DB-BD31-4B8C-83A1-F6EECF244321}">
                    <p14:modId xmlns:p14="http://schemas.microsoft.com/office/powerpoint/2010/main" val="1579571268"/>
                  </p:ext>
                </p:extLst>
              </p:nvPr>
            </p:nvGraphicFramePr>
            <p:xfrm>
              <a:off x="1874556" y="3403502"/>
              <a:ext cx="547160" cy="307777"/>
            </p:xfrm>
            <a:graphic>
              <a:graphicData uri="http://schemas.microsoft.com/office/powerpoint/2016/slidezoom">
                <pslz:sldZm>
                  <pslz:sldZmObj sldId="288" cId="1454333750">
                    <pslz:zmPr id="{EC16020B-B418-4D14-A81B-89BE7C870FA5}" returnToParent="0" transitionDur="1000">
                      <p166:blipFill xmlns:p166="http://schemas.microsoft.com/office/powerpoint/2016/6/main">
                        <a:blip r:embed="rId55"/>
                        <a:stretch>
                          <a:fillRect/>
                        </a:stretch>
                      </p166:blipFill>
                      <p166:spPr xmlns:p166="http://schemas.microsoft.com/office/powerpoint/2016/6/main">
                        <a:xfrm>
                          <a:off x="0" y="0"/>
                          <a:ext cx="547160" cy="307777"/>
                        </a:xfrm>
                        <a:prstGeom prst="rect">
                          <a:avLst/>
                        </a:prstGeom>
                        <a:ln w="3175">
                          <a:solidFill>
                            <a:prstClr val="ltGray"/>
                          </a:solidFill>
                        </a:ln>
                      </p166:spPr>
                    </pslz:zmPr>
                  </pslz:sldZmObj>
                </pslz:sldZm>
              </a:graphicData>
            </a:graphic>
          </p:graphicFrame>
        </mc:Choice>
        <mc:Fallback xmlns="">
          <p:pic>
            <p:nvPicPr>
              <p:cNvPr id="65" name="Slide Zoom 64">
                <a:hlinkClick r:id="rId56" action="ppaction://hlinksldjump"/>
                <a:extLst>
                  <a:ext uri="{FF2B5EF4-FFF2-40B4-BE49-F238E27FC236}">
                    <a16:creationId xmlns:a16="http://schemas.microsoft.com/office/drawing/2014/main" id="{7F3CA783-D091-4AB1-A44C-5388FB86560B}"/>
                  </a:ext>
                </a:extLst>
              </p:cNvPr>
              <p:cNvPicPr>
                <a:picLocks noGrp="1" noRot="1" noChangeAspect="1" noMove="1" noResize="1" noEditPoints="1" noAdjustHandles="1" noChangeArrowheads="1" noChangeShapeType="1"/>
              </p:cNvPicPr>
              <p:nvPr/>
            </p:nvPicPr>
            <p:blipFill>
              <a:blip r:embed="rId57"/>
              <a:stretch>
                <a:fillRect/>
              </a:stretch>
            </p:blipFill>
            <p:spPr>
              <a:xfrm>
                <a:off x="1874556" y="3403502"/>
                <a:ext cx="547160" cy="307777"/>
              </a:xfrm>
              <a:prstGeom prst="rect">
                <a:avLst/>
              </a:prstGeom>
              <a:ln w="3175">
                <a:solidFill>
                  <a:prstClr val="ltGray"/>
                </a:solidFill>
              </a:ln>
            </p:spPr>
          </p:pic>
        </mc:Fallback>
      </mc:AlternateContent>
      <p:sp>
        <p:nvSpPr>
          <p:cNvPr id="66" name="TextBox 65">
            <a:extLst>
              <a:ext uri="{FF2B5EF4-FFF2-40B4-BE49-F238E27FC236}">
                <a16:creationId xmlns:a16="http://schemas.microsoft.com/office/drawing/2014/main" id="{90E4936E-1A3E-433D-A330-693D7ED1747F}"/>
              </a:ext>
            </a:extLst>
          </p:cNvPr>
          <p:cNvSpPr txBox="1"/>
          <p:nvPr/>
        </p:nvSpPr>
        <p:spPr>
          <a:xfrm>
            <a:off x="1073180" y="2359691"/>
            <a:ext cx="1072682" cy="307777"/>
          </a:xfrm>
          <a:prstGeom prst="rect">
            <a:avLst/>
          </a:prstGeom>
          <a:solidFill>
            <a:srgbClr val="00B050"/>
          </a:solidFill>
        </p:spPr>
        <p:txBody>
          <a:bodyPr wrap="square" rtlCol="0">
            <a:spAutoFit/>
          </a:bodyPr>
          <a:lstStyle/>
          <a:p>
            <a:r>
              <a:rPr lang="en-US" sz="1400" dirty="0">
                <a:solidFill>
                  <a:schemeClr val="bg1"/>
                </a:solidFill>
              </a:rPr>
              <a:t>Basketball</a:t>
            </a:r>
          </a:p>
        </p:txBody>
      </p:sp>
      <mc:AlternateContent xmlns:mc="http://schemas.openxmlformats.org/markup-compatibility/2006" xmlns:pslz="http://schemas.microsoft.com/office/powerpoint/2016/slidezoom">
        <mc:Choice Requires="pslz">
          <p:graphicFrame>
            <p:nvGraphicFramePr>
              <p:cNvPr id="71" name="Slide Zoom 70">
                <a:extLst>
                  <a:ext uri="{FF2B5EF4-FFF2-40B4-BE49-F238E27FC236}">
                    <a16:creationId xmlns:a16="http://schemas.microsoft.com/office/drawing/2014/main" id="{3E1493E5-E40F-4CE3-AD31-BB2F300C0461}"/>
                  </a:ext>
                </a:extLst>
              </p:cNvPr>
              <p:cNvGraphicFramePr>
                <a:graphicFrameLocks noChangeAspect="1"/>
              </p:cNvGraphicFramePr>
              <p:nvPr>
                <p:extLst>
                  <p:ext uri="{D42A27DB-BD31-4B8C-83A1-F6EECF244321}">
                    <p14:modId xmlns:p14="http://schemas.microsoft.com/office/powerpoint/2010/main" val="38247085"/>
                  </p:ext>
                </p:extLst>
              </p:nvPr>
            </p:nvGraphicFramePr>
            <p:xfrm>
              <a:off x="1315992" y="2653671"/>
              <a:ext cx="558564" cy="314192"/>
            </p:xfrm>
            <a:graphic>
              <a:graphicData uri="http://schemas.microsoft.com/office/powerpoint/2016/slidezoom">
                <pslz:sldZm>
                  <pslz:sldZmObj sldId="286" cId="126052140">
                    <pslz:zmPr id="{F7124367-2059-46C2-9E29-761F778EF706}" returnToParent="0" transitionDur="1000">
                      <p166:blipFill xmlns:p166="http://schemas.microsoft.com/office/powerpoint/2016/6/main">
                        <a:blip r:embed="rId58"/>
                        <a:stretch>
                          <a:fillRect/>
                        </a:stretch>
                      </p166:blipFill>
                      <p166:spPr xmlns:p166="http://schemas.microsoft.com/office/powerpoint/2016/6/main">
                        <a:xfrm>
                          <a:off x="0" y="0"/>
                          <a:ext cx="558564" cy="314192"/>
                        </a:xfrm>
                        <a:prstGeom prst="rect">
                          <a:avLst/>
                        </a:prstGeom>
                        <a:ln w="3175">
                          <a:solidFill>
                            <a:prstClr val="ltGray"/>
                          </a:solidFill>
                        </a:ln>
                      </p166:spPr>
                    </pslz:zmPr>
                  </pslz:sldZmObj>
                </pslz:sldZm>
              </a:graphicData>
            </a:graphic>
          </p:graphicFrame>
        </mc:Choice>
        <mc:Fallback xmlns="">
          <p:pic>
            <p:nvPicPr>
              <p:cNvPr id="71" name="Slide Zoom 70">
                <a:hlinkClick r:id="rId59" action="ppaction://hlinksldjump"/>
                <a:extLst>
                  <a:ext uri="{FF2B5EF4-FFF2-40B4-BE49-F238E27FC236}">
                    <a16:creationId xmlns:a16="http://schemas.microsoft.com/office/drawing/2014/main" id="{3E1493E5-E40F-4CE3-AD31-BB2F300C0461}"/>
                  </a:ext>
                </a:extLst>
              </p:cNvPr>
              <p:cNvPicPr>
                <a:picLocks noGrp="1" noRot="1" noChangeAspect="1" noMove="1" noResize="1" noEditPoints="1" noAdjustHandles="1" noChangeArrowheads="1" noChangeShapeType="1"/>
              </p:cNvPicPr>
              <p:nvPr/>
            </p:nvPicPr>
            <p:blipFill>
              <a:blip r:embed="rId60"/>
              <a:stretch>
                <a:fillRect/>
              </a:stretch>
            </p:blipFill>
            <p:spPr>
              <a:xfrm>
                <a:off x="1315992" y="2653671"/>
                <a:ext cx="558564" cy="314192"/>
              </a:xfrm>
              <a:prstGeom prst="rect">
                <a:avLst/>
              </a:prstGeom>
              <a:ln w="3175">
                <a:solidFill>
                  <a:prstClr val="ltGray"/>
                </a:solidFill>
              </a:ln>
            </p:spPr>
          </p:pic>
        </mc:Fallback>
      </mc:AlternateContent>
      <p:sp>
        <p:nvSpPr>
          <p:cNvPr id="73" name="TextBox 72">
            <a:extLst>
              <a:ext uri="{FF2B5EF4-FFF2-40B4-BE49-F238E27FC236}">
                <a16:creationId xmlns:a16="http://schemas.microsoft.com/office/drawing/2014/main" id="{A03CFC51-B2FC-4623-88BD-78726B615EBF}"/>
              </a:ext>
            </a:extLst>
          </p:cNvPr>
          <p:cNvSpPr txBox="1"/>
          <p:nvPr/>
        </p:nvSpPr>
        <p:spPr>
          <a:xfrm>
            <a:off x="1560904" y="3082987"/>
            <a:ext cx="1072682" cy="307777"/>
          </a:xfrm>
          <a:prstGeom prst="rect">
            <a:avLst/>
          </a:prstGeom>
          <a:solidFill>
            <a:srgbClr val="00B050"/>
          </a:solidFill>
        </p:spPr>
        <p:txBody>
          <a:bodyPr wrap="square" rtlCol="0">
            <a:spAutoFit/>
          </a:bodyPr>
          <a:lstStyle/>
          <a:p>
            <a:r>
              <a:rPr lang="en-US" sz="1400" dirty="0">
                <a:solidFill>
                  <a:schemeClr val="bg1"/>
                </a:solidFill>
              </a:rPr>
              <a:t>Duck Maze</a:t>
            </a:r>
          </a:p>
        </p:txBody>
      </p:sp>
      <p:sp>
        <p:nvSpPr>
          <p:cNvPr id="74" name="TextBox 73">
            <a:extLst>
              <a:ext uri="{FF2B5EF4-FFF2-40B4-BE49-F238E27FC236}">
                <a16:creationId xmlns:a16="http://schemas.microsoft.com/office/drawing/2014/main" id="{402936F5-8C1E-497B-836A-341196133C4B}"/>
              </a:ext>
            </a:extLst>
          </p:cNvPr>
          <p:cNvSpPr txBox="1"/>
          <p:nvPr/>
        </p:nvSpPr>
        <p:spPr>
          <a:xfrm>
            <a:off x="10749280" y="3106888"/>
            <a:ext cx="1324311" cy="307777"/>
          </a:xfrm>
          <a:prstGeom prst="rect">
            <a:avLst/>
          </a:prstGeom>
          <a:solidFill>
            <a:srgbClr val="00B050"/>
          </a:solidFill>
        </p:spPr>
        <p:txBody>
          <a:bodyPr wrap="square" rtlCol="0">
            <a:spAutoFit/>
          </a:bodyPr>
          <a:lstStyle/>
          <a:p>
            <a:r>
              <a:rPr lang="en-US" sz="1400" dirty="0">
                <a:solidFill>
                  <a:schemeClr val="bg1"/>
                </a:solidFill>
              </a:rPr>
              <a:t>Spin the Wheel</a:t>
            </a:r>
          </a:p>
        </p:txBody>
      </p:sp>
      <mc:AlternateContent xmlns:mc="http://schemas.openxmlformats.org/markup-compatibility/2006" xmlns:pslz="http://schemas.microsoft.com/office/powerpoint/2016/slidezoom">
        <mc:Choice Requires="pslz">
          <p:graphicFrame>
            <p:nvGraphicFramePr>
              <p:cNvPr id="76" name="Slide Zoom 75">
                <a:extLst>
                  <a:ext uri="{FF2B5EF4-FFF2-40B4-BE49-F238E27FC236}">
                    <a16:creationId xmlns:a16="http://schemas.microsoft.com/office/drawing/2014/main" id="{246AB606-A292-4375-A967-17C50D0D2F3A}"/>
                  </a:ext>
                </a:extLst>
              </p:cNvPr>
              <p:cNvGraphicFramePr>
                <a:graphicFrameLocks noChangeAspect="1"/>
              </p:cNvGraphicFramePr>
              <p:nvPr>
                <p:extLst>
                  <p:ext uri="{D42A27DB-BD31-4B8C-83A1-F6EECF244321}">
                    <p14:modId xmlns:p14="http://schemas.microsoft.com/office/powerpoint/2010/main" val="2426152894"/>
                  </p:ext>
                </p:extLst>
              </p:nvPr>
            </p:nvGraphicFramePr>
            <p:xfrm>
              <a:off x="11151864" y="3414665"/>
              <a:ext cx="770771" cy="433559"/>
            </p:xfrm>
            <a:graphic>
              <a:graphicData uri="http://schemas.microsoft.com/office/powerpoint/2016/slidezoom">
                <pslz:sldZm>
                  <pslz:sldZmObj sldId="289" cId="2664426787">
                    <pslz:zmPr id="{C7C67F27-1D32-4FBC-AE08-9E26798C4303}" returnToParent="0" transitionDur="1000">
                      <p166:blipFill xmlns:p166="http://schemas.microsoft.com/office/powerpoint/2016/6/main">
                        <a:blip r:embed="rId61"/>
                        <a:stretch>
                          <a:fillRect/>
                        </a:stretch>
                      </p166:blipFill>
                      <p166:spPr xmlns:p166="http://schemas.microsoft.com/office/powerpoint/2016/6/main">
                        <a:xfrm>
                          <a:off x="0" y="0"/>
                          <a:ext cx="770771" cy="433559"/>
                        </a:xfrm>
                        <a:prstGeom prst="rect">
                          <a:avLst/>
                        </a:prstGeom>
                        <a:ln w="3175">
                          <a:solidFill>
                            <a:prstClr val="ltGray"/>
                          </a:solidFill>
                        </a:ln>
                      </p166:spPr>
                    </pslz:zmPr>
                  </pslz:sldZmObj>
                </pslz:sldZm>
              </a:graphicData>
            </a:graphic>
          </p:graphicFrame>
        </mc:Choice>
        <mc:Fallback xmlns="">
          <p:pic>
            <p:nvPicPr>
              <p:cNvPr id="76" name="Slide Zoom 75">
                <a:hlinkClick r:id="rId62" action="ppaction://hlinksldjump"/>
                <a:extLst>
                  <a:ext uri="{FF2B5EF4-FFF2-40B4-BE49-F238E27FC236}">
                    <a16:creationId xmlns:a16="http://schemas.microsoft.com/office/drawing/2014/main" id="{246AB606-A292-4375-A967-17C50D0D2F3A}"/>
                  </a:ext>
                </a:extLst>
              </p:cNvPr>
              <p:cNvPicPr>
                <a:picLocks noGrp="1" noRot="1" noChangeAspect="1" noMove="1" noResize="1" noEditPoints="1" noAdjustHandles="1" noChangeArrowheads="1" noChangeShapeType="1"/>
              </p:cNvPicPr>
              <p:nvPr/>
            </p:nvPicPr>
            <p:blipFill>
              <a:blip r:embed="rId63"/>
              <a:stretch>
                <a:fillRect/>
              </a:stretch>
            </p:blipFill>
            <p:spPr>
              <a:xfrm>
                <a:off x="11151864" y="3414665"/>
                <a:ext cx="770771" cy="433559"/>
              </a:xfrm>
              <a:prstGeom prst="rect">
                <a:avLst/>
              </a:prstGeom>
              <a:ln w="3175">
                <a:solidFill>
                  <a:prstClr val="ltGray"/>
                </a:solidFill>
              </a:ln>
            </p:spPr>
          </p:pic>
        </mc:Fallback>
      </mc:AlternateContent>
    </p:spTree>
    <p:extLst>
      <p:ext uri="{BB962C8B-B14F-4D97-AF65-F5344CB8AC3E}">
        <p14:creationId xmlns:p14="http://schemas.microsoft.com/office/powerpoint/2010/main" val="32186238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Content Placeholder 4">
            <a:extLst>
              <a:ext uri="{FF2B5EF4-FFF2-40B4-BE49-F238E27FC236}">
                <a16:creationId xmlns:a16="http://schemas.microsoft.com/office/drawing/2014/main" id="{5EC2A920-FDC6-4D3C-BCBE-8F7064CF93F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587137" y="133606"/>
            <a:ext cx="4233824" cy="2240398"/>
          </a:xfrm>
          <a:prstGeom prst="rect">
            <a:avLst/>
          </a:prstGeom>
        </p:spPr>
      </p:pic>
      <p:pic>
        <p:nvPicPr>
          <p:cNvPr id="35" name="Content Placeholder 4">
            <a:extLst>
              <a:ext uri="{FF2B5EF4-FFF2-40B4-BE49-F238E27FC236}">
                <a16:creationId xmlns:a16="http://schemas.microsoft.com/office/drawing/2014/main" id="{0E23001F-459D-4487-8893-3D914A7C1BC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640819" y="4070499"/>
            <a:ext cx="1507238" cy="797580"/>
          </a:xfrm>
          <a:prstGeom prst="rect">
            <a:avLst/>
          </a:prstGeom>
        </p:spPr>
      </p:pic>
      <p:pic>
        <p:nvPicPr>
          <p:cNvPr id="36" name="Content Placeholder 4">
            <a:extLst>
              <a:ext uri="{FF2B5EF4-FFF2-40B4-BE49-F238E27FC236}">
                <a16:creationId xmlns:a16="http://schemas.microsoft.com/office/drawing/2014/main" id="{62346473-12EC-4361-902E-B0A19BDC32D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642665" y="4818724"/>
            <a:ext cx="1507238" cy="797580"/>
          </a:xfrm>
          <a:prstGeom prst="rect">
            <a:avLst/>
          </a:prstGeom>
        </p:spPr>
      </p:pic>
      <p:pic>
        <p:nvPicPr>
          <p:cNvPr id="37" name="Content Placeholder 4">
            <a:extLst>
              <a:ext uri="{FF2B5EF4-FFF2-40B4-BE49-F238E27FC236}">
                <a16:creationId xmlns:a16="http://schemas.microsoft.com/office/drawing/2014/main" id="{8482E7B2-48D5-4416-87E1-F89FFDBF0F5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640819" y="5606184"/>
            <a:ext cx="1507238" cy="797580"/>
          </a:xfrm>
          <a:prstGeom prst="rect">
            <a:avLst/>
          </a:prstGeom>
        </p:spPr>
      </p:pic>
      <p:pic>
        <p:nvPicPr>
          <p:cNvPr id="38" name="Content Placeholder 4">
            <a:extLst>
              <a:ext uri="{FF2B5EF4-FFF2-40B4-BE49-F238E27FC236}">
                <a16:creationId xmlns:a16="http://schemas.microsoft.com/office/drawing/2014/main" id="{34CCE986-D6D5-464B-8342-321F225155DA}"/>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0653687" y="2386883"/>
            <a:ext cx="1507238" cy="797580"/>
          </a:xfrm>
          <a:prstGeom prst="rect">
            <a:avLst/>
          </a:prstGeom>
        </p:spPr>
      </p:pic>
      <p:pic>
        <p:nvPicPr>
          <p:cNvPr id="39" name="Content Placeholder 4">
            <a:extLst>
              <a:ext uri="{FF2B5EF4-FFF2-40B4-BE49-F238E27FC236}">
                <a16:creationId xmlns:a16="http://schemas.microsoft.com/office/drawing/2014/main" id="{E9CE0F56-ACBD-44A2-AB30-C1DCE4A3422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0653687" y="3197580"/>
            <a:ext cx="1507238" cy="797580"/>
          </a:xfrm>
          <a:prstGeom prst="rect">
            <a:avLst/>
          </a:prstGeom>
        </p:spPr>
      </p:pic>
      <p:pic>
        <p:nvPicPr>
          <p:cNvPr id="40" name="Content Placeholder 4">
            <a:extLst>
              <a:ext uri="{FF2B5EF4-FFF2-40B4-BE49-F238E27FC236}">
                <a16:creationId xmlns:a16="http://schemas.microsoft.com/office/drawing/2014/main" id="{1B7E7D1F-9D37-4447-97D1-99D00874B72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0633144" y="4055119"/>
            <a:ext cx="1507238" cy="797580"/>
          </a:xfrm>
          <a:prstGeom prst="rect">
            <a:avLst/>
          </a:prstGeom>
        </p:spPr>
      </p:pic>
      <p:pic>
        <p:nvPicPr>
          <p:cNvPr id="41" name="Content Placeholder 4">
            <a:extLst>
              <a:ext uri="{FF2B5EF4-FFF2-40B4-BE49-F238E27FC236}">
                <a16:creationId xmlns:a16="http://schemas.microsoft.com/office/drawing/2014/main" id="{C6602D7A-AE3E-4FE0-BF5E-F8DC75DA1C6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0653687" y="4831994"/>
            <a:ext cx="1507238" cy="797580"/>
          </a:xfrm>
          <a:prstGeom prst="rect">
            <a:avLst/>
          </a:prstGeom>
        </p:spPr>
      </p:pic>
      <p:pic>
        <p:nvPicPr>
          <p:cNvPr id="42" name="Content Placeholder 4">
            <a:extLst>
              <a:ext uri="{FF2B5EF4-FFF2-40B4-BE49-F238E27FC236}">
                <a16:creationId xmlns:a16="http://schemas.microsoft.com/office/drawing/2014/main" id="{718FAF33-1274-403E-9F2A-3912D30ABAE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0661783" y="5673411"/>
            <a:ext cx="1507238" cy="797580"/>
          </a:xfrm>
          <a:prstGeom prst="rect">
            <a:avLst/>
          </a:prstGeom>
        </p:spPr>
      </p:pic>
      <p:pic>
        <p:nvPicPr>
          <p:cNvPr id="34" name="Content Placeholder 4">
            <a:extLst>
              <a:ext uri="{FF2B5EF4-FFF2-40B4-BE49-F238E27FC236}">
                <a16:creationId xmlns:a16="http://schemas.microsoft.com/office/drawing/2014/main" id="{945EDCE0-695A-4A44-BE1D-EFB22138731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669946" y="3314135"/>
            <a:ext cx="1507238" cy="797580"/>
          </a:xfrm>
          <a:prstGeom prst="rect">
            <a:avLst/>
          </a:prstGeom>
        </p:spPr>
      </p:pic>
      <p:pic>
        <p:nvPicPr>
          <p:cNvPr id="5" name="Content Placeholder 4">
            <a:extLst>
              <a:ext uri="{FF2B5EF4-FFF2-40B4-BE49-F238E27FC236}">
                <a16:creationId xmlns:a16="http://schemas.microsoft.com/office/drawing/2014/main" id="{8F3EEA0E-989B-4AC7-AC15-9D55867759E9}"/>
              </a:ext>
            </a:extLst>
          </p:cNvPr>
          <p:cNvPicPr>
            <a:picLocks noGrp="1" noChangeAspect="1"/>
          </p:cNvPicPr>
          <p:nvPr>
            <p:ph sz="half" idx="2"/>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688328" y="2501315"/>
            <a:ext cx="1507238" cy="797580"/>
          </a:xfrm>
        </p:spPr>
      </p:pic>
      <p:sp>
        <p:nvSpPr>
          <p:cNvPr id="9" name="Content Placeholder 8">
            <a:extLst>
              <a:ext uri="{FF2B5EF4-FFF2-40B4-BE49-F238E27FC236}">
                <a16:creationId xmlns:a16="http://schemas.microsoft.com/office/drawing/2014/main" id="{6F7C5692-51D3-4237-994A-1D254914B787}"/>
              </a:ext>
            </a:extLst>
          </p:cNvPr>
          <p:cNvSpPr>
            <a:spLocks noGrp="1"/>
          </p:cNvSpPr>
          <p:nvPr>
            <p:ph sz="quarter" idx="4"/>
          </p:nvPr>
        </p:nvSpPr>
        <p:spPr>
          <a:xfrm>
            <a:off x="509904" y="2626995"/>
            <a:ext cx="5183188" cy="3684588"/>
          </a:xfrm>
        </p:spPr>
        <p:txBody>
          <a:bodyPr>
            <a:normAutofit fontScale="92500" lnSpcReduction="10000"/>
          </a:bodyPr>
          <a:lstStyle/>
          <a:p>
            <a:pPr marL="0" indent="0">
              <a:buNone/>
            </a:pPr>
            <a:r>
              <a:rPr lang="en-US" sz="5400" dirty="0">
                <a:latin typeface="Comic Sans MS" panose="030F0702030302020204" pitchFamily="66" charset="0"/>
              </a:rPr>
              <a:t>Bumper Cars</a:t>
            </a:r>
          </a:p>
          <a:p>
            <a:pPr marL="0" indent="0">
              <a:buNone/>
            </a:pPr>
            <a:r>
              <a:rPr lang="en-US" sz="5400" dirty="0">
                <a:latin typeface="Comic Sans MS" panose="030F0702030302020204" pitchFamily="66" charset="0"/>
              </a:rPr>
              <a:t>Scrambler</a:t>
            </a:r>
          </a:p>
          <a:p>
            <a:pPr marL="0" indent="0">
              <a:buNone/>
            </a:pPr>
            <a:r>
              <a:rPr lang="en-US" sz="5400" dirty="0">
                <a:latin typeface="Comic Sans MS" panose="030F0702030302020204" pitchFamily="66" charset="0"/>
              </a:rPr>
              <a:t>Screamer</a:t>
            </a:r>
          </a:p>
          <a:p>
            <a:pPr marL="0" indent="0">
              <a:buNone/>
            </a:pPr>
            <a:r>
              <a:rPr lang="en-US" sz="5400" dirty="0">
                <a:latin typeface="Comic Sans MS" panose="030F0702030302020204" pitchFamily="66" charset="0"/>
              </a:rPr>
              <a:t>Ring of Fire</a:t>
            </a:r>
          </a:p>
          <a:p>
            <a:pPr marL="0" indent="0">
              <a:buNone/>
            </a:pPr>
            <a:r>
              <a:rPr lang="en-US" sz="5400" dirty="0">
                <a:latin typeface="Comic Sans MS" panose="030F0702030302020204" pitchFamily="66" charset="0"/>
              </a:rPr>
              <a:t>Ferris Wheel</a:t>
            </a:r>
          </a:p>
        </p:txBody>
      </p:sp>
      <p:sp>
        <p:nvSpPr>
          <p:cNvPr id="10" name="Content Placeholder 8">
            <a:extLst>
              <a:ext uri="{FF2B5EF4-FFF2-40B4-BE49-F238E27FC236}">
                <a16:creationId xmlns:a16="http://schemas.microsoft.com/office/drawing/2014/main" id="{1736B692-65C6-4A14-AD4A-FD528626CD4A}"/>
              </a:ext>
            </a:extLst>
          </p:cNvPr>
          <p:cNvSpPr txBox="1">
            <a:spLocks/>
          </p:cNvSpPr>
          <p:nvPr/>
        </p:nvSpPr>
        <p:spPr>
          <a:xfrm>
            <a:off x="6514365" y="2558750"/>
            <a:ext cx="5183188" cy="368458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000" dirty="0">
                <a:latin typeface="Comic Sans MS" panose="030F0702030302020204" pitchFamily="66" charset="0"/>
              </a:rPr>
              <a:t>Rollercoaster</a:t>
            </a:r>
          </a:p>
          <a:p>
            <a:pPr marL="0" indent="0">
              <a:buNone/>
            </a:pPr>
            <a:r>
              <a:rPr lang="en-US" sz="5000" dirty="0">
                <a:latin typeface="Comic Sans MS" panose="030F0702030302020204" pitchFamily="66" charset="0"/>
              </a:rPr>
              <a:t>Pirate Ship</a:t>
            </a:r>
          </a:p>
          <a:p>
            <a:pPr marL="0" indent="0">
              <a:buNone/>
            </a:pPr>
            <a:r>
              <a:rPr lang="en-US" sz="5000" dirty="0">
                <a:latin typeface="Comic Sans MS" panose="030F0702030302020204" pitchFamily="66" charset="0"/>
              </a:rPr>
              <a:t>Rock Wall</a:t>
            </a:r>
          </a:p>
          <a:p>
            <a:pPr marL="0" indent="0">
              <a:buNone/>
            </a:pPr>
            <a:r>
              <a:rPr lang="en-US" sz="5000" dirty="0">
                <a:latin typeface="Comic Sans MS" panose="030F0702030302020204" pitchFamily="66" charset="0"/>
              </a:rPr>
              <a:t>Carousel</a:t>
            </a:r>
          </a:p>
          <a:p>
            <a:pPr marL="0" indent="0">
              <a:buNone/>
            </a:pPr>
            <a:r>
              <a:rPr lang="en-US" sz="5000" dirty="0">
                <a:latin typeface="Comic Sans MS" panose="030F0702030302020204" pitchFamily="66" charset="0"/>
              </a:rPr>
              <a:t>Tea Cups</a:t>
            </a:r>
          </a:p>
          <a:p>
            <a:endParaRPr lang="en-US" dirty="0"/>
          </a:p>
        </p:txBody>
      </p:sp>
      <mc:AlternateContent xmlns:mc="http://schemas.openxmlformats.org/markup-compatibility/2006" xmlns:pslz="http://schemas.microsoft.com/office/powerpoint/2016/slidezoom">
        <mc:Choice Requires="pslz">
          <p:graphicFrame>
            <p:nvGraphicFramePr>
              <p:cNvPr id="12" name="Slide Zoom 11">
                <a:extLst>
                  <a:ext uri="{FF2B5EF4-FFF2-40B4-BE49-F238E27FC236}">
                    <a16:creationId xmlns:a16="http://schemas.microsoft.com/office/drawing/2014/main" id="{836AA877-7F11-458A-8083-1E1E3E5BD177}"/>
                  </a:ext>
                </a:extLst>
              </p:cNvPr>
              <p:cNvGraphicFramePr>
                <a:graphicFrameLocks noChangeAspect="1"/>
              </p:cNvGraphicFramePr>
              <p:nvPr>
                <p:extLst>
                  <p:ext uri="{D42A27DB-BD31-4B8C-83A1-F6EECF244321}">
                    <p14:modId xmlns:p14="http://schemas.microsoft.com/office/powerpoint/2010/main" val="39594542"/>
                  </p:ext>
                </p:extLst>
              </p:nvPr>
            </p:nvGraphicFramePr>
            <p:xfrm>
              <a:off x="4961466" y="2642235"/>
              <a:ext cx="982133" cy="552450"/>
            </p:xfrm>
            <a:graphic>
              <a:graphicData uri="http://schemas.microsoft.com/office/powerpoint/2016/slidezoom">
                <pslz:sldZm>
                  <pslz:sldZmObj sldId="280" cId="1767643103">
                    <pslz:zmPr id="{3CA012CD-B31D-4EEE-B6DD-2925B92938D0}" returnToParent="0" transitionDur="1000">
                      <p166:blipFill xmlns:p166="http://schemas.microsoft.com/office/powerpoint/2016/6/main">
                        <a:blip r:embed="rId4"/>
                        <a:stretch>
                          <a:fillRect/>
                        </a:stretch>
                      </p166:blipFill>
                      <p166:spPr xmlns:p166="http://schemas.microsoft.com/office/powerpoint/2016/6/main">
                        <a:xfrm>
                          <a:off x="0" y="0"/>
                          <a:ext cx="982133" cy="552450"/>
                        </a:xfrm>
                        <a:prstGeom prst="rect">
                          <a:avLst/>
                        </a:prstGeom>
                        <a:ln w="3175">
                          <a:solidFill>
                            <a:prstClr val="ltGray"/>
                          </a:solidFill>
                        </a:ln>
                      </p166:spPr>
                    </pslz:zmPr>
                  </pslz:sldZmObj>
                </pslz:sldZm>
              </a:graphicData>
            </a:graphic>
          </p:graphicFrame>
        </mc:Choice>
        <mc:Fallback xmlns="">
          <p:pic>
            <p:nvPicPr>
              <p:cNvPr id="12" name="Slide Zoom 11">
                <a:hlinkClick r:id="rId5" action="ppaction://hlinksldjump"/>
                <a:extLst>
                  <a:ext uri="{FF2B5EF4-FFF2-40B4-BE49-F238E27FC236}">
                    <a16:creationId xmlns:a16="http://schemas.microsoft.com/office/drawing/2014/main" id="{836AA877-7F11-458A-8083-1E1E3E5BD177}"/>
                  </a:ext>
                </a:extLst>
              </p:cNvPr>
              <p:cNvPicPr>
                <a:picLocks noGrp="1" noRot="1" noChangeAspect="1" noMove="1" noResize="1" noEditPoints="1" noAdjustHandles="1" noChangeArrowheads="1" noChangeShapeType="1"/>
              </p:cNvPicPr>
              <p:nvPr/>
            </p:nvPicPr>
            <p:blipFill>
              <a:blip r:embed="rId6"/>
              <a:stretch>
                <a:fillRect/>
              </a:stretch>
            </p:blipFill>
            <p:spPr>
              <a:xfrm>
                <a:off x="4961466" y="2642235"/>
                <a:ext cx="982133" cy="55245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4" name="Slide Zoom 13">
                <a:extLst>
                  <a:ext uri="{FF2B5EF4-FFF2-40B4-BE49-F238E27FC236}">
                    <a16:creationId xmlns:a16="http://schemas.microsoft.com/office/drawing/2014/main" id="{8417ABFA-7CDD-419E-9D3D-357782A4BB24}"/>
                  </a:ext>
                </a:extLst>
              </p:cNvPr>
              <p:cNvGraphicFramePr>
                <a:graphicFrameLocks noChangeAspect="1"/>
              </p:cNvGraphicFramePr>
              <p:nvPr>
                <p:extLst>
                  <p:ext uri="{D42A27DB-BD31-4B8C-83A1-F6EECF244321}">
                    <p14:modId xmlns:p14="http://schemas.microsoft.com/office/powerpoint/2010/main" val="2241507440"/>
                  </p:ext>
                </p:extLst>
              </p:nvPr>
            </p:nvGraphicFramePr>
            <p:xfrm>
              <a:off x="10871084" y="4099419"/>
              <a:ext cx="1072445" cy="603250"/>
            </p:xfrm>
            <a:graphic>
              <a:graphicData uri="http://schemas.microsoft.com/office/powerpoint/2016/slidezoom">
                <pslz:sldZm>
                  <pslz:sldZmObj sldId="281" cId="303227904">
                    <pslz:zmPr id="{15C7EF0B-C3C2-47DF-89D6-A7106026768D}" returnToParent="0" transitionDur="1000">
                      <p166:blipFill xmlns:p166="http://schemas.microsoft.com/office/powerpoint/2016/6/main">
                        <a:blip r:embed="rId7"/>
                        <a:stretch>
                          <a:fillRect/>
                        </a:stretch>
                      </p166:blipFill>
                      <p166:spPr xmlns:p166="http://schemas.microsoft.com/office/powerpoint/2016/6/main">
                        <a:xfrm>
                          <a:off x="0" y="0"/>
                          <a:ext cx="1072445" cy="603250"/>
                        </a:xfrm>
                        <a:prstGeom prst="rect">
                          <a:avLst/>
                        </a:prstGeom>
                        <a:ln w="3175">
                          <a:solidFill>
                            <a:prstClr val="ltGray"/>
                          </a:solidFill>
                        </a:ln>
                      </p166:spPr>
                    </pslz:zmPr>
                  </pslz:sldZmObj>
                </pslz:sldZm>
              </a:graphicData>
            </a:graphic>
          </p:graphicFrame>
        </mc:Choice>
        <mc:Fallback xmlns="">
          <p:pic>
            <p:nvPicPr>
              <p:cNvPr id="14" name="Slide Zoom 13">
                <a:hlinkClick r:id="rId8" action="ppaction://hlinksldjump"/>
                <a:extLst>
                  <a:ext uri="{FF2B5EF4-FFF2-40B4-BE49-F238E27FC236}">
                    <a16:creationId xmlns:a16="http://schemas.microsoft.com/office/drawing/2014/main" id="{8417ABFA-7CDD-419E-9D3D-357782A4BB24}"/>
                  </a:ext>
                </a:extLst>
              </p:cNvPr>
              <p:cNvPicPr>
                <a:picLocks noGrp="1" noRot="1" noChangeAspect="1" noMove="1" noResize="1" noEditPoints="1" noAdjustHandles="1" noChangeArrowheads="1" noChangeShapeType="1"/>
              </p:cNvPicPr>
              <p:nvPr/>
            </p:nvPicPr>
            <p:blipFill>
              <a:blip r:embed="rId9"/>
              <a:stretch>
                <a:fillRect/>
              </a:stretch>
            </p:blipFill>
            <p:spPr>
              <a:xfrm>
                <a:off x="10871084" y="4099419"/>
                <a:ext cx="1072445" cy="60325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6" name="Slide Zoom 15">
                <a:extLst>
                  <a:ext uri="{FF2B5EF4-FFF2-40B4-BE49-F238E27FC236}">
                    <a16:creationId xmlns:a16="http://schemas.microsoft.com/office/drawing/2014/main" id="{005BC434-4242-45A3-AB89-0657F0243E56}"/>
                  </a:ext>
                </a:extLst>
              </p:cNvPr>
              <p:cNvGraphicFramePr>
                <a:graphicFrameLocks noChangeAspect="1"/>
              </p:cNvGraphicFramePr>
              <p:nvPr>
                <p:extLst>
                  <p:ext uri="{D42A27DB-BD31-4B8C-83A1-F6EECF244321}">
                    <p14:modId xmlns:p14="http://schemas.microsoft.com/office/powerpoint/2010/main" val="4205903976"/>
                  </p:ext>
                </p:extLst>
              </p:nvPr>
            </p:nvGraphicFramePr>
            <p:xfrm>
              <a:off x="4961465" y="4200684"/>
              <a:ext cx="982133" cy="552450"/>
            </p:xfrm>
            <a:graphic>
              <a:graphicData uri="http://schemas.microsoft.com/office/powerpoint/2016/slidezoom">
                <pslz:sldZm>
                  <pslz:sldZmObj sldId="278" cId="4025677750">
                    <pslz:zmPr id="{99537110-FB40-4721-88C9-5207B4F8008D}" returnToParent="0" transitionDur="1000">
                      <p166:blipFill xmlns:p166="http://schemas.microsoft.com/office/powerpoint/2016/6/main">
                        <a:blip r:embed="rId10"/>
                        <a:stretch>
                          <a:fillRect/>
                        </a:stretch>
                      </p166:blipFill>
                      <p166:spPr xmlns:p166="http://schemas.microsoft.com/office/powerpoint/2016/6/main">
                        <a:xfrm>
                          <a:off x="0" y="0"/>
                          <a:ext cx="982133" cy="552450"/>
                        </a:xfrm>
                        <a:prstGeom prst="rect">
                          <a:avLst/>
                        </a:prstGeom>
                        <a:ln w="3175">
                          <a:solidFill>
                            <a:prstClr val="ltGray"/>
                          </a:solidFill>
                        </a:ln>
                      </p166:spPr>
                    </pslz:zmPr>
                  </pslz:sldZmObj>
                </pslz:sldZm>
              </a:graphicData>
            </a:graphic>
          </p:graphicFrame>
        </mc:Choice>
        <mc:Fallback xmlns="">
          <p:pic>
            <p:nvPicPr>
              <p:cNvPr id="16" name="Slide Zoom 15">
                <a:hlinkClick r:id="rId11" action="ppaction://hlinksldjump"/>
                <a:extLst>
                  <a:ext uri="{FF2B5EF4-FFF2-40B4-BE49-F238E27FC236}">
                    <a16:creationId xmlns:a16="http://schemas.microsoft.com/office/drawing/2014/main" id="{005BC434-4242-45A3-AB89-0657F0243E56}"/>
                  </a:ext>
                </a:extLst>
              </p:cNvPr>
              <p:cNvPicPr>
                <a:picLocks noGrp="1" noRot="1" noChangeAspect="1" noMove="1" noResize="1" noEditPoints="1" noAdjustHandles="1" noChangeArrowheads="1" noChangeShapeType="1"/>
              </p:cNvPicPr>
              <p:nvPr/>
            </p:nvPicPr>
            <p:blipFill>
              <a:blip r:embed="rId12"/>
              <a:stretch>
                <a:fillRect/>
              </a:stretch>
            </p:blipFill>
            <p:spPr>
              <a:xfrm>
                <a:off x="4961465" y="4200684"/>
                <a:ext cx="982133" cy="55245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8" name="Slide Zoom 17">
                <a:extLst>
                  <a:ext uri="{FF2B5EF4-FFF2-40B4-BE49-F238E27FC236}">
                    <a16:creationId xmlns:a16="http://schemas.microsoft.com/office/drawing/2014/main" id="{7BEDF06E-3E04-4334-9A8A-444F8EDF7DF7}"/>
                  </a:ext>
                </a:extLst>
              </p:cNvPr>
              <p:cNvGraphicFramePr>
                <a:graphicFrameLocks noChangeAspect="1"/>
              </p:cNvGraphicFramePr>
              <p:nvPr>
                <p:extLst>
                  <p:ext uri="{D42A27DB-BD31-4B8C-83A1-F6EECF244321}">
                    <p14:modId xmlns:p14="http://schemas.microsoft.com/office/powerpoint/2010/main" val="4078735986"/>
                  </p:ext>
                </p:extLst>
              </p:nvPr>
            </p:nvGraphicFramePr>
            <p:xfrm>
              <a:off x="4961464" y="4941570"/>
              <a:ext cx="982133" cy="552450"/>
            </p:xfrm>
            <a:graphic>
              <a:graphicData uri="http://schemas.microsoft.com/office/powerpoint/2016/slidezoom">
                <pslz:sldZm>
                  <pslz:sldZmObj sldId="279" cId="3152672407">
                    <pslz:zmPr id="{93DC7EC7-C400-4AAB-A018-EB9590F1497D}" returnToParent="0" transitionDur="1000">
                      <p166:blipFill xmlns:p166="http://schemas.microsoft.com/office/powerpoint/2016/6/main">
                        <a:blip r:embed="rId13"/>
                        <a:stretch>
                          <a:fillRect/>
                        </a:stretch>
                      </p166:blipFill>
                      <p166:spPr xmlns:p166="http://schemas.microsoft.com/office/powerpoint/2016/6/main">
                        <a:xfrm>
                          <a:off x="0" y="0"/>
                          <a:ext cx="982133" cy="552450"/>
                        </a:xfrm>
                        <a:prstGeom prst="rect">
                          <a:avLst/>
                        </a:prstGeom>
                        <a:ln w="3175">
                          <a:solidFill>
                            <a:prstClr val="ltGray"/>
                          </a:solidFill>
                        </a:ln>
                      </p166:spPr>
                    </pslz:zmPr>
                  </pslz:sldZmObj>
                </pslz:sldZm>
              </a:graphicData>
            </a:graphic>
          </p:graphicFrame>
        </mc:Choice>
        <mc:Fallback xmlns="">
          <p:pic>
            <p:nvPicPr>
              <p:cNvPr id="18" name="Slide Zoom 17">
                <a:hlinkClick r:id="rId14" action="ppaction://hlinksldjump"/>
                <a:extLst>
                  <a:ext uri="{FF2B5EF4-FFF2-40B4-BE49-F238E27FC236}">
                    <a16:creationId xmlns:a16="http://schemas.microsoft.com/office/drawing/2014/main" id="{7BEDF06E-3E04-4334-9A8A-444F8EDF7DF7}"/>
                  </a:ext>
                </a:extLst>
              </p:cNvPr>
              <p:cNvPicPr>
                <a:picLocks noGrp="1" noRot="1" noChangeAspect="1" noMove="1" noResize="1" noEditPoints="1" noAdjustHandles="1" noChangeArrowheads="1" noChangeShapeType="1"/>
              </p:cNvPicPr>
              <p:nvPr/>
            </p:nvPicPr>
            <p:blipFill>
              <a:blip r:embed="rId15"/>
              <a:stretch>
                <a:fillRect/>
              </a:stretch>
            </p:blipFill>
            <p:spPr>
              <a:xfrm>
                <a:off x="4961464" y="4941570"/>
                <a:ext cx="982133" cy="55245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20" name="Slide Zoom 19">
                <a:extLst>
                  <a:ext uri="{FF2B5EF4-FFF2-40B4-BE49-F238E27FC236}">
                    <a16:creationId xmlns:a16="http://schemas.microsoft.com/office/drawing/2014/main" id="{20BD7553-AE86-4241-A2B0-9F5E2687AD5F}"/>
                  </a:ext>
                </a:extLst>
              </p:cNvPr>
              <p:cNvGraphicFramePr>
                <a:graphicFrameLocks noChangeAspect="1"/>
              </p:cNvGraphicFramePr>
              <p:nvPr>
                <p:extLst>
                  <p:ext uri="{D42A27DB-BD31-4B8C-83A1-F6EECF244321}">
                    <p14:modId xmlns:p14="http://schemas.microsoft.com/office/powerpoint/2010/main" val="4068584400"/>
                  </p:ext>
                </p:extLst>
              </p:nvPr>
            </p:nvGraphicFramePr>
            <p:xfrm>
              <a:off x="10862991" y="4890770"/>
              <a:ext cx="1072444" cy="603250"/>
            </p:xfrm>
            <a:graphic>
              <a:graphicData uri="http://schemas.microsoft.com/office/powerpoint/2016/slidezoom">
                <pslz:sldZm>
                  <pslz:sldZmObj sldId="264" cId="850668555">
                    <pslz:zmPr id="{486329A7-8D8A-4565-A3A5-6E5D08D6CDB8}" returnToParent="0" transitionDur="1000">
                      <p166:blipFill xmlns:p166="http://schemas.microsoft.com/office/powerpoint/2016/6/main">
                        <a:blip r:embed="rId16"/>
                        <a:stretch>
                          <a:fillRect/>
                        </a:stretch>
                      </p166:blipFill>
                      <p166:spPr xmlns:p166="http://schemas.microsoft.com/office/powerpoint/2016/6/main">
                        <a:xfrm>
                          <a:off x="0" y="0"/>
                          <a:ext cx="1072444" cy="603250"/>
                        </a:xfrm>
                        <a:prstGeom prst="rect">
                          <a:avLst/>
                        </a:prstGeom>
                        <a:ln w="3175">
                          <a:solidFill>
                            <a:prstClr val="ltGray"/>
                          </a:solidFill>
                        </a:ln>
                      </p166:spPr>
                    </pslz:zmPr>
                  </pslz:sldZmObj>
                </pslz:sldZm>
              </a:graphicData>
            </a:graphic>
          </p:graphicFrame>
        </mc:Choice>
        <mc:Fallback xmlns="">
          <p:pic>
            <p:nvPicPr>
              <p:cNvPr id="20" name="Slide Zoom 19">
                <a:hlinkClick r:id="rId17" action="ppaction://hlinksldjump"/>
                <a:extLst>
                  <a:ext uri="{FF2B5EF4-FFF2-40B4-BE49-F238E27FC236}">
                    <a16:creationId xmlns:a16="http://schemas.microsoft.com/office/drawing/2014/main" id="{20BD7553-AE86-4241-A2B0-9F5E2687AD5F}"/>
                  </a:ext>
                </a:extLst>
              </p:cNvPr>
              <p:cNvPicPr>
                <a:picLocks noGrp="1" noRot="1" noChangeAspect="1" noMove="1" noResize="1" noEditPoints="1" noAdjustHandles="1" noChangeArrowheads="1" noChangeShapeType="1"/>
              </p:cNvPicPr>
              <p:nvPr/>
            </p:nvPicPr>
            <p:blipFill>
              <a:blip r:embed="rId18"/>
              <a:stretch>
                <a:fillRect/>
              </a:stretch>
            </p:blipFill>
            <p:spPr>
              <a:xfrm>
                <a:off x="10862991" y="4890770"/>
                <a:ext cx="1072444" cy="60325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22" name="Slide Zoom 21">
                <a:extLst>
                  <a:ext uri="{FF2B5EF4-FFF2-40B4-BE49-F238E27FC236}">
                    <a16:creationId xmlns:a16="http://schemas.microsoft.com/office/drawing/2014/main" id="{0B022F62-F662-45BE-863B-514D8E90C31F}"/>
                  </a:ext>
                </a:extLst>
              </p:cNvPr>
              <p:cNvGraphicFramePr>
                <a:graphicFrameLocks noChangeAspect="1"/>
              </p:cNvGraphicFramePr>
              <p:nvPr>
                <p:extLst>
                  <p:ext uri="{D42A27DB-BD31-4B8C-83A1-F6EECF244321}">
                    <p14:modId xmlns:p14="http://schemas.microsoft.com/office/powerpoint/2010/main" val="3432109149"/>
                  </p:ext>
                </p:extLst>
              </p:nvPr>
            </p:nvGraphicFramePr>
            <p:xfrm>
              <a:off x="10879180" y="2477311"/>
              <a:ext cx="1072444" cy="603250"/>
            </p:xfrm>
            <a:graphic>
              <a:graphicData uri="http://schemas.microsoft.com/office/powerpoint/2016/slidezoom">
                <pslz:sldZm>
                  <pslz:sldZmObj sldId="263" cId="3470678086">
                    <pslz:zmPr id="{669AAD12-A70D-4132-AD7C-F9C1E2943B5B}" returnToParent="0" transitionDur="1000">
                      <p166:blipFill xmlns:p166="http://schemas.microsoft.com/office/powerpoint/2016/6/main">
                        <a:blip r:embed="rId19"/>
                        <a:stretch>
                          <a:fillRect/>
                        </a:stretch>
                      </p166:blipFill>
                      <p166:spPr xmlns:p166="http://schemas.microsoft.com/office/powerpoint/2016/6/main">
                        <a:xfrm>
                          <a:off x="0" y="0"/>
                          <a:ext cx="1072444" cy="603250"/>
                        </a:xfrm>
                        <a:prstGeom prst="rect">
                          <a:avLst/>
                        </a:prstGeom>
                        <a:ln w="3175">
                          <a:solidFill>
                            <a:prstClr val="ltGray"/>
                          </a:solidFill>
                        </a:ln>
                      </p166:spPr>
                    </pslz:zmPr>
                  </pslz:sldZmObj>
                </pslz:sldZm>
              </a:graphicData>
            </a:graphic>
          </p:graphicFrame>
        </mc:Choice>
        <mc:Fallback xmlns="">
          <p:pic>
            <p:nvPicPr>
              <p:cNvPr id="22" name="Slide Zoom 21">
                <a:hlinkClick r:id="rId20" action="ppaction://hlinksldjump"/>
                <a:extLst>
                  <a:ext uri="{FF2B5EF4-FFF2-40B4-BE49-F238E27FC236}">
                    <a16:creationId xmlns:a16="http://schemas.microsoft.com/office/drawing/2014/main" id="{0B022F62-F662-45BE-863B-514D8E90C31F}"/>
                  </a:ext>
                </a:extLst>
              </p:cNvPr>
              <p:cNvPicPr>
                <a:picLocks noGrp="1" noRot="1" noChangeAspect="1" noMove="1" noResize="1" noEditPoints="1" noAdjustHandles="1" noChangeArrowheads="1" noChangeShapeType="1"/>
              </p:cNvPicPr>
              <p:nvPr/>
            </p:nvPicPr>
            <p:blipFill>
              <a:blip r:embed="rId21"/>
              <a:stretch>
                <a:fillRect/>
              </a:stretch>
            </p:blipFill>
            <p:spPr>
              <a:xfrm>
                <a:off x="10879180" y="2477311"/>
                <a:ext cx="1072444" cy="60325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24" name="Slide Zoom 23">
                <a:extLst>
                  <a:ext uri="{FF2B5EF4-FFF2-40B4-BE49-F238E27FC236}">
                    <a16:creationId xmlns:a16="http://schemas.microsoft.com/office/drawing/2014/main" id="{D9C1D0D8-059D-4E71-99EA-5546D9C5E795}"/>
                  </a:ext>
                </a:extLst>
              </p:cNvPr>
              <p:cNvGraphicFramePr>
                <a:graphicFrameLocks noChangeAspect="1"/>
              </p:cNvGraphicFramePr>
              <p:nvPr>
                <p:extLst>
                  <p:ext uri="{D42A27DB-BD31-4B8C-83A1-F6EECF244321}">
                    <p14:modId xmlns:p14="http://schemas.microsoft.com/office/powerpoint/2010/main" val="3899391492"/>
                  </p:ext>
                </p:extLst>
              </p:nvPr>
            </p:nvGraphicFramePr>
            <p:xfrm>
              <a:off x="10862991" y="3288365"/>
              <a:ext cx="1072444" cy="603250"/>
            </p:xfrm>
            <a:graphic>
              <a:graphicData uri="http://schemas.microsoft.com/office/powerpoint/2016/slidezoom">
                <pslz:sldZm>
                  <pslz:sldZmObj sldId="261" cId="852806838">
                    <pslz:zmPr id="{59C76CC6-D9D6-4C75-938A-895DEA4CE096}" returnToParent="0" transitionDur="1000">
                      <p166:blipFill xmlns:p166="http://schemas.microsoft.com/office/powerpoint/2016/6/main">
                        <a:blip r:embed="rId22"/>
                        <a:stretch>
                          <a:fillRect/>
                        </a:stretch>
                      </p166:blipFill>
                      <p166:spPr xmlns:p166="http://schemas.microsoft.com/office/powerpoint/2016/6/main">
                        <a:xfrm>
                          <a:off x="0" y="0"/>
                          <a:ext cx="1072444" cy="603250"/>
                        </a:xfrm>
                        <a:prstGeom prst="rect">
                          <a:avLst/>
                        </a:prstGeom>
                        <a:ln w="3175">
                          <a:solidFill>
                            <a:prstClr val="ltGray"/>
                          </a:solidFill>
                        </a:ln>
                      </p166:spPr>
                    </pslz:zmPr>
                  </pslz:sldZmObj>
                </pslz:sldZm>
              </a:graphicData>
            </a:graphic>
          </p:graphicFrame>
        </mc:Choice>
        <mc:Fallback xmlns="">
          <p:pic>
            <p:nvPicPr>
              <p:cNvPr id="24" name="Slide Zoom 23">
                <a:hlinkClick r:id="rId23" action="ppaction://hlinksldjump"/>
                <a:extLst>
                  <a:ext uri="{FF2B5EF4-FFF2-40B4-BE49-F238E27FC236}">
                    <a16:creationId xmlns:a16="http://schemas.microsoft.com/office/drawing/2014/main" id="{D9C1D0D8-059D-4E71-99EA-5546D9C5E795}"/>
                  </a:ext>
                </a:extLst>
              </p:cNvPr>
              <p:cNvPicPr>
                <a:picLocks noGrp="1" noRot="1" noChangeAspect="1" noMove="1" noResize="1" noEditPoints="1" noAdjustHandles="1" noChangeArrowheads="1" noChangeShapeType="1"/>
              </p:cNvPicPr>
              <p:nvPr/>
            </p:nvPicPr>
            <p:blipFill>
              <a:blip r:embed="rId24"/>
              <a:stretch>
                <a:fillRect/>
              </a:stretch>
            </p:blipFill>
            <p:spPr>
              <a:xfrm>
                <a:off x="10862991" y="3288365"/>
                <a:ext cx="1072444" cy="60325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26" name="Slide Zoom 25">
                <a:extLst>
                  <a:ext uri="{FF2B5EF4-FFF2-40B4-BE49-F238E27FC236}">
                    <a16:creationId xmlns:a16="http://schemas.microsoft.com/office/drawing/2014/main" id="{83F6B974-B46B-4229-9E15-D94E6641E654}"/>
                  </a:ext>
                </a:extLst>
              </p:cNvPr>
              <p:cNvGraphicFramePr>
                <a:graphicFrameLocks noChangeAspect="1"/>
              </p:cNvGraphicFramePr>
              <p:nvPr>
                <p:extLst>
                  <p:ext uri="{D42A27DB-BD31-4B8C-83A1-F6EECF244321}">
                    <p14:modId xmlns:p14="http://schemas.microsoft.com/office/powerpoint/2010/main" val="2137346633"/>
                  </p:ext>
                </p:extLst>
              </p:nvPr>
            </p:nvGraphicFramePr>
            <p:xfrm>
              <a:off x="4961464" y="5747228"/>
              <a:ext cx="1003298" cy="564355"/>
            </p:xfrm>
            <a:graphic>
              <a:graphicData uri="http://schemas.microsoft.com/office/powerpoint/2016/slidezoom">
                <pslz:sldZm>
                  <pslz:sldZmObj sldId="260" cId="3845274900">
                    <pslz:zmPr id="{E4401541-F2BD-4F29-9FA1-11125152D63B}" returnToParent="0" transitionDur="1000">
                      <p166:blipFill xmlns:p166="http://schemas.microsoft.com/office/powerpoint/2016/6/main">
                        <a:blip r:embed="rId25"/>
                        <a:stretch>
                          <a:fillRect/>
                        </a:stretch>
                      </p166:blipFill>
                      <p166:spPr xmlns:p166="http://schemas.microsoft.com/office/powerpoint/2016/6/main">
                        <a:xfrm>
                          <a:off x="0" y="0"/>
                          <a:ext cx="1003298" cy="564355"/>
                        </a:xfrm>
                        <a:prstGeom prst="rect">
                          <a:avLst/>
                        </a:prstGeom>
                        <a:ln w="3175">
                          <a:solidFill>
                            <a:prstClr val="ltGray"/>
                          </a:solidFill>
                        </a:ln>
                      </p166:spPr>
                    </pslz:zmPr>
                  </pslz:sldZmObj>
                </pslz:sldZm>
              </a:graphicData>
            </a:graphic>
          </p:graphicFrame>
        </mc:Choice>
        <mc:Fallback xmlns="">
          <p:pic>
            <p:nvPicPr>
              <p:cNvPr id="26" name="Slide Zoom 25">
                <a:hlinkClick r:id="rId26" action="ppaction://hlinksldjump"/>
                <a:extLst>
                  <a:ext uri="{FF2B5EF4-FFF2-40B4-BE49-F238E27FC236}">
                    <a16:creationId xmlns:a16="http://schemas.microsoft.com/office/drawing/2014/main" id="{83F6B974-B46B-4229-9E15-D94E6641E654}"/>
                  </a:ext>
                </a:extLst>
              </p:cNvPr>
              <p:cNvPicPr>
                <a:picLocks noGrp="1" noRot="1" noChangeAspect="1" noMove="1" noResize="1" noEditPoints="1" noAdjustHandles="1" noChangeArrowheads="1" noChangeShapeType="1"/>
              </p:cNvPicPr>
              <p:nvPr/>
            </p:nvPicPr>
            <p:blipFill>
              <a:blip r:embed="rId27"/>
              <a:stretch>
                <a:fillRect/>
              </a:stretch>
            </p:blipFill>
            <p:spPr>
              <a:xfrm>
                <a:off x="4961464" y="5747228"/>
                <a:ext cx="1003298" cy="56435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28" name="Slide Zoom 27">
                <a:extLst>
                  <a:ext uri="{FF2B5EF4-FFF2-40B4-BE49-F238E27FC236}">
                    <a16:creationId xmlns:a16="http://schemas.microsoft.com/office/drawing/2014/main" id="{F9C3616D-F8AF-49E1-9B13-F5469EFC37F8}"/>
                  </a:ext>
                </a:extLst>
              </p:cNvPr>
              <p:cNvGraphicFramePr>
                <a:graphicFrameLocks noChangeAspect="1"/>
              </p:cNvGraphicFramePr>
              <p:nvPr>
                <p:extLst>
                  <p:ext uri="{D42A27DB-BD31-4B8C-83A1-F6EECF244321}">
                    <p14:modId xmlns:p14="http://schemas.microsoft.com/office/powerpoint/2010/main" val="2536632356"/>
                  </p:ext>
                </p:extLst>
              </p:nvPr>
            </p:nvGraphicFramePr>
            <p:xfrm>
              <a:off x="4940298" y="3428999"/>
              <a:ext cx="1003299" cy="564356"/>
            </p:xfrm>
            <a:graphic>
              <a:graphicData uri="http://schemas.microsoft.com/office/powerpoint/2016/slidezoom">
                <pslz:sldZm>
                  <pslz:sldZmObj sldId="262" cId="1782359932">
                    <pslz:zmPr id="{858A3AF9-D0C1-43A6-B79E-9EE877D6D27B}" returnToParent="0" transitionDur="1000">
                      <p166:blipFill xmlns:p166="http://schemas.microsoft.com/office/powerpoint/2016/6/main">
                        <a:blip r:embed="rId28"/>
                        <a:stretch>
                          <a:fillRect/>
                        </a:stretch>
                      </p166:blipFill>
                      <p166:spPr xmlns:p166="http://schemas.microsoft.com/office/powerpoint/2016/6/main">
                        <a:xfrm>
                          <a:off x="0" y="0"/>
                          <a:ext cx="1003299" cy="564356"/>
                        </a:xfrm>
                        <a:prstGeom prst="rect">
                          <a:avLst/>
                        </a:prstGeom>
                        <a:ln w="3175">
                          <a:solidFill>
                            <a:prstClr val="ltGray"/>
                          </a:solidFill>
                        </a:ln>
                      </p166:spPr>
                    </pslz:zmPr>
                  </pslz:sldZmObj>
                </pslz:sldZm>
              </a:graphicData>
            </a:graphic>
          </p:graphicFrame>
        </mc:Choice>
        <mc:Fallback xmlns="">
          <p:pic>
            <p:nvPicPr>
              <p:cNvPr id="28" name="Slide Zoom 27">
                <a:hlinkClick r:id="rId29" action="ppaction://hlinksldjump"/>
                <a:extLst>
                  <a:ext uri="{FF2B5EF4-FFF2-40B4-BE49-F238E27FC236}">
                    <a16:creationId xmlns:a16="http://schemas.microsoft.com/office/drawing/2014/main" id="{F9C3616D-F8AF-49E1-9B13-F5469EFC37F8}"/>
                  </a:ext>
                </a:extLst>
              </p:cNvPr>
              <p:cNvPicPr>
                <a:picLocks noGrp="1" noRot="1" noChangeAspect="1" noMove="1" noResize="1" noEditPoints="1" noAdjustHandles="1" noChangeArrowheads="1" noChangeShapeType="1"/>
              </p:cNvPicPr>
              <p:nvPr/>
            </p:nvPicPr>
            <p:blipFill>
              <a:blip r:embed="rId30"/>
              <a:stretch>
                <a:fillRect/>
              </a:stretch>
            </p:blipFill>
            <p:spPr>
              <a:xfrm>
                <a:off x="4940298" y="3428999"/>
                <a:ext cx="1003299" cy="56435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30" name="Slide Zoom 29">
                <a:extLst>
                  <a:ext uri="{FF2B5EF4-FFF2-40B4-BE49-F238E27FC236}">
                    <a16:creationId xmlns:a16="http://schemas.microsoft.com/office/drawing/2014/main" id="{269901DF-EB07-4F70-A1C5-E315EE5F3353}"/>
                  </a:ext>
                </a:extLst>
              </p:cNvPr>
              <p:cNvGraphicFramePr>
                <a:graphicFrameLocks noChangeAspect="1"/>
              </p:cNvGraphicFramePr>
              <p:nvPr>
                <p:extLst>
                  <p:ext uri="{D42A27DB-BD31-4B8C-83A1-F6EECF244321}">
                    <p14:modId xmlns:p14="http://schemas.microsoft.com/office/powerpoint/2010/main" val="523098863"/>
                  </p:ext>
                </p:extLst>
              </p:nvPr>
            </p:nvGraphicFramePr>
            <p:xfrm>
              <a:off x="10832123" y="5747228"/>
              <a:ext cx="1072446" cy="603251"/>
            </p:xfrm>
            <a:graphic>
              <a:graphicData uri="http://schemas.microsoft.com/office/powerpoint/2016/slidezoom">
                <pslz:sldZm>
                  <pslz:sldZmObj sldId="284" cId="1215318626">
                    <pslz:zmPr id="{56B85C09-F8EA-41A1-BC02-05A5086844A1}" returnToParent="0" transitionDur="1000">
                      <p166:blipFill xmlns:p166="http://schemas.microsoft.com/office/powerpoint/2016/6/main">
                        <a:blip r:embed="rId31"/>
                        <a:stretch>
                          <a:fillRect/>
                        </a:stretch>
                      </p166:blipFill>
                      <p166:spPr xmlns:p166="http://schemas.microsoft.com/office/powerpoint/2016/6/main">
                        <a:xfrm>
                          <a:off x="0" y="0"/>
                          <a:ext cx="1072446" cy="603251"/>
                        </a:xfrm>
                        <a:prstGeom prst="rect">
                          <a:avLst/>
                        </a:prstGeom>
                        <a:ln w="3175">
                          <a:solidFill>
                            <a:prstClr val="ltGray"/>
                          </a:solidFill>
                        </a:ln>
                      </p166:spPr>
                    </pslz:zmPr>
                  </pslz:sldZmObj>
                </pslz:sldZm>
              </a:graphicData>
            </a:graphic>
          </p:graphicFrame>
        </mc:Choice>
        <mc:Fallback xmlns="">
          <p:pic>
            <p:nvPicPr>
              <p:cNvPr id="30" name="Slide Zoom 29">
                <a:hlinkClick r:id="rId32" action="ppaction://hlinksldjump"/>
                <a:extLst>
                  <a:ext uri="{FF2B5EF4-FFF2-40B4-BE49-F238E27FC236}">
                    <a16:creationId xmlns:a16="http://schemas.microsoft.com/office/drawing/2014/main" id="{269901DF-EB07-4F70-A1C5-E315EE5F3353}"/>
                  </a:ext>
                </a:extLst>
              </p:cNvPr>
              <p:cNvPicPr>
                <a:picLocks noGrp="1" noRot="1" noChangeAspect="1" noMove="1" noResize="1" noEditPoints="1" noAdjustHandles="1" noChangeArrowheads="1" noChangeShapeType="1"/>
              </p:cNvPicPr>
              <p:nvPr/>
            </p:nvPicPr>
            <p:blipFill>
              <a:blip r:embed="rId33"/>
              <a:stretch>
                <a:fillRect/>
              </a:stretch>
            </p:blipFill>
            <p:spPr>
              <a:xfrm>
                <a:off x="10832123" y="5747228"/>
                <a:ext cx="1072446" cy="603251"/>
              </a:xfrm>
              <a:prstGeom prst="rect">
                <a:avLst/>
              </a:prstGeom>
              <a:ln w="3175">
                <a:solidFill>
                  <a:prstClr val="ltGray"/>
                </a:solidFill>
              </a:ln>
            </p:spPr>
          </p:pic>
        </mc:Fallback>
      </mc:AlternateContent>
      <p:sp>
        <p:nvSpPr>
          <p:cNvPr id="31" name="TextBox 30">
            <a:extLst>
              <a:ext uri="{FF2B5EF4-FFF2-40B4-BE49-F238E27FC236}">
                <a16:creationId xmlns:a16="http://schemas.microsoft.com/office/drawing/2014/main" id="{1548AC75-8B5F-4755-A271-00AE8B8885F7}"/>
              </a:ext>
            </a:extLst>
          </p:cNvPr>
          <p:cNvSpPr txBox="1"/>
          <p:nvPr/>
        </p:nvSpPr>
        <p:spPr>
          <a:xfrm>
            <a:off x="7301971" y="463533"/>
            <a:ext cx="2804155" cy="1815882"/>
          </a:xfrm>
          <a:prstGeom prst="rect">
            <a:avLst/>
          </a:prstGeom>
          <a:noFill/>
        </p:spPr>
        <p:txBody>
          <a:bodyPr wrap="square" rtlCol="0">
            <a:spAutoFit/>
          </a:bodyPr>
          <a:lstStyle/>
          <a:p>
            <a:pPr algn="ctr"/>
            <a:r>
              <a:rPr lang="en-US" sz="2800" dirty="0">
                <a:solidFill>
                  <a:schemeClr val="bg1"/>
                </a:solidFill>
                <a:latin typeface="Comic Sans MS" panose="030F0702030302020204" pitchFamily="66" charset="0"/>
              </a:rPr>
              <a:t>Write the name of the ride to redeem your ticket! </a:t>
            </a:r>
          </a:p>
        </p:txBody>
      </p:sp>
      <p:pic>
        <p:nvPicPr>
          <p:cNvPr id="33" name="Picture 32">
            <a:extLst>
              <a:ext uri="{FF2B5EF4-FFF2-40B4-BE49-F238E27FC236}">
                <a16:creationId xmlns:a16="http://schemas.microsoft.com/office/drawing/2014/main" id="{AF1C6DDE-4573-48BE-BF2B-B3D20A0C68C4}"/>
              </a:ext>
            </a:extLst>
          </p:cNvPr>
          <p:cNvPicPr>
            <a:picLocks noChangeAspect="1"/>
          </p:cNvPicPr>
          <p:nvPr/>
        </p:nvPicPr>
        <p:blipFill>
          <a:blip r:embed="rId34">
            <a:extLst>
              <a:ext uri="{28A0092B-C50C-407E-A947-70E740481C1C}">
                <a14:useLocalDpi xmlns:a14="http://schemas.microsoft.com/office/drawing/2010/main" val="0"/>
              </a:ext>
              <a:ext uri="{837473B0-CC2E-450A-ABE3-18F120FF3D39}">
                <a1611:picAttrSrcUrl xmlns:a1611="http://schemas.microsoft.com/office/drawing/2016/11/main" r:id="rId35"/>
              </a:ext>
            </a:extLst>
          </a:blip>
          <a:stretch>
            <a:fillRect/>
          </a:stretch>
        </p:blipFill>
        <p:spPr>
          <a:xfrm>
            <a:off x="2820691" y="133606"/>
            <a:ext cx="3231335" cy="2145809"/>
          </a:xfrm>
          <a:prstGeom prst="rect">
            <a:avLst/>
          </a:prstGeom>
        </p:spPr>
      </p:pic>
    </p:spTree>
    <p:extLst>
      <p:ext uri="{BB962C8B-B14F-4D97-AF65-F5344CB8AC3E}">
        <p14:creationId xmlns:p14="http://schemas.microsoft.com/office/powerpoint/2010/main" val="38828743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E33ED-5977-4D79-A8FF-4E8C9CC30C04}"/>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890B5BB5-DECA-4FAC-A80C-4889EFFC20DE}"/>
              </a:ext>
            </a:extLst>
          </p:cNvPr>
          <p:cNvPicPr>
            <a:picLocks noGrp="1" noChangeAspect="1"/>
          </p:cNvPicPr>
          <p:nvPr>
            <p:ph idx="1"/>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10167"/>
          <a:stretch/>
        </p:blipFill>
        <p:spPr>
          <a:xfrm>
            <a:off x="1" y="0"/>
            <a:ext cx="12009119" cy="6857999"/>
          </a:xfrm>
        </p:spPr>
      </p:pic>
      <p:sp>
        <p:nvSpPr>
          <p:cNvPr id="6" name="TextBox 5">
            <a:extLst>
              <a:ext uri="{FF2B5EF4-FFF2-40B4-BE49-F238E27FC236}">
                <a16:creationId xmlns:a16="http://schemas.microsoft.com/office/drawing/2014/main" id="{9BD4AB70-0D87-4D74-A237-3E8F627A7214}"/>
              </a:ext>
            </a:extLst>
          </p:cNvPr>
          <p:cNvSpPr txBox="1"/>
          <p:nvPr/>
        </p:nvSpPr>
        <p:spPr>
          <a:xfrm>
            <a:off x="1" y="6492875"/>
            <a:ext cx="12191999" cy="230832"/>
          </a:xfrm>
          <a:prstGeom prst="rect">
            <a:avLst/>
          </a:prstGeom>
          <a:noFill/>
        </p:spPr>
        <p:txBody>
          <a:bodyPr wrap="square" rtlCol="0">
            <a:spAutoFit/>
          </a:bodyPr>
          <a:lstStyle/>
          <a:p>
            <a:r>
              <a:rPr lang="en-US" sz="900" dirty="0">
                <a:solidFill>
                  <a:schemeClr val="bg1"/>
                </a:solidFill>
                <a:hlinkClick r:id="rId3" tooltip="http://caseofthetinycloset.blogspot.com/2013/08/to-carnival.html">
                  <a:extLst>
                    <a:ext uri="{A12FA001-AC4F-418D-AE19-62706E023703}">
                      <ahyp:hlinkClr xmlns:ahyp="http://schemas.microsoft.com/office/drawing/2018/hyperlinkcolor" val="tx"/>
                    </a:ext>
                  </a:extLst>
                </a:hlinkClick>
              </a:rPr>
              <a:t>This Photo</a:t>
            </a:r>
            <a:r>
              <a:rPr lang="en-US" sz="900" dirty="0">
                <a:solidFill>
                  <a:schemeClr val="bg1"/>
                </a:solidFill>
              </a:rPr>
              <a:t> by Unknown Author is licensed under </a:t>
            </a:r>
            <a:r>
              <a:rPr lang="en-US" sz="900" dirty="0">
                <a:solidFill>
                  <a:schemeClr val="bg1"/>
                </a:solidFill>
                <a:hlinkClick r:id="rId4" tooltip="https://creativecommons.org/licenses/by-nc-nd/3.0/">
                  <a:extLst>
                    <a:ext uri="{A12FA001-AC4F-418D-AE19-62706E023703}">
                      <ahyp:hlinkClr xmlns:ahyp="http://schemas.microsoft.com/office/drawing/2018/hyperlinkcolor" val="tx"/>
                    </a:ext>
                  </a:extLst>
                </a:hlinkClick>
              </a:rPr>
              <a:t>CC BY-NC-ND</a:t>
            </a:r>
            <a:endParaRPr lang="en-US" sz="900" dirty="0">
              <a:solidFill>
                <a:schemeClr val="bg1"/>
              </a:solidFill>
            </a:endParaRPr>
          </a:p>
        </p:txBody>
      </p:sp>
      <mc:AlternateContent xmlns:mc="http://schemas.openxmlformats.org/markup-compatibility/2006" xmlns:pslz="http://schemas.microsoft.com/office/powerpoint/2016/slidezoom">
        <mc:Choice Requires="pslz">
          <p:graphicFrame>
            <p:nvGraphicFramePr>
              <p:cNvPr id="8" name="Slide Zoom 7">
                <a:extLst>
                  <a:ext uri="{FF2B5EF4-FFF2-40B4-BE49-F238E27FC236}">
                    <a16:creationId xmlns:a16="http://schemas.microsoft.com/office/drawing/2014/main" id="{EB3322D9-72C8-4020-B41E-9AE9BCEEB722}"/>
                  </a:ext>
                </a:extLst>
              </p:cNvPr>
              <p:cNvGraphicFramePr>
                <a:graphicFrameLocks noChangeAspect="1"/>
              </p:cNvGraphicFramePr>
              <p:nvPr>
                <p:extLst>
                  <p:ext uri="{D42A27DB-BD31-4B8C-83A1-F6EECF244321}">
                    <p14:modId xmlns:p14="http://schemas.microsoft.com/office/powerpoint/2010/main" val="3077807402"/>
                  </p:ext>
                </p:extLst>
              </p:nvPr>
            </p:nvGraphicFramePr>
            <p:xfrm>
              <a:off x="2486378" y="1988978"/>
              <a:ext cx="504612" cy="283844"/>
            </p:xfrm>
            <a:graphic>
              <a:graphicData uri="http://schemas.microsoft.com/office/powerpoint/2016/slidezoom">
                <pslz:sldZm>
                  <pslz:sldZmObj sldId="271" cId="2606184583">
                    <pslz:zmPr id="{A8C90925-9750-481D-B39F-1027E3DD3D69}" returnToParent="0" transitionDur="1000">
                      <p166:blipFill xmlns:p166="http://schemas.microsoft.com/office/powerpoint/2016/6/main">
                        <a:blip r:embed="rId5"/>
                        <a:stretch>
                          <a:fillRect/>
                        </a:stretch>
                      </p166:blipFill>
                      <p166:spPr xmlns:p166="http://schemas.microsoft.com/office/powerpoint/2016/6/main">
                        <a:xfrm>
                          <a:off x="0" y="0"/>
                          <a:ext cx="504612" cy="283844"/>
                        </a:xfrm>
                        <a:prstGeom prst="rect">
                          <a:avLst/>
                        </a:prstGeom>
                        <a:ln w="3175">
                          <a:solidFill>
                            <a:prstClr val="ltGray"/>
                          </a:solidFill>
                        </a:ln>
                      </p166:spPr>
                    </pslz:zmPr>
                  </pslz:sldZmObj>
                </pslz:sldZm>
              </a:graphicData>
            </a:graphic>
          </p:graphicFrame>
        </mc:Choice>
        <mc:Fallback xmlns="">
          <p:pic>
            <p:nvPicPr>
              <p:cNvPr id="8" name="Slide Zoom 7">
                <a:hlinkClick r:id="rId6" action="ppaction://hlinksldjump"/>
                <a:extLst>
                  <a:ext uri="{FF2B5EF4-FFF2-40B4-BE49-F238E27FC236}">
                    <a16:creationId xmlns:a16="http://schemas.microsoft.com/office/drawing/2014/main" id="{EB3322D9-72C8-4020-B41E-9AE9BCEEB722}"/>
                  </a:ext>
                </a:extLst>
              </p:cNvPr>
              <p:cNvPicPr>
                <a:picLocks noGrp="1" noRot="1" noChangeAspect="1" noMove="1" noResize="1" noEditPoints="1" noAdjustHandles="1" noChangeArrowheads="1" noChangeShapeType="1"/>
              </p:cNvPicPr>
              <p:nvPr/>
            </p:nvPicPr>
            <p:blipFill>
              <a:blip r:embed="rId7"/>
              <a:stretch>
                <a:fillRect/>
              </a:stretch>
            </p:blipFill>
            <p:spPr>
              <a:xfrm>
                <a:off x="2486378" y="1988978"/>
                <a:ext cx="504612" cy="283844"/>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0" name="Slide Zoom 9">
                <a:extLst>
                  <a:ext uri="{FF2B5EF4-FFF2-40B4-BE49-F238E27FC236}">
                    <a16:creationId xmlns:a16="http://schemas.microsoft.com/office/drawing/2014/main" id="{FC1C02AB-75F2-411E-92FB-D9954883435D}"/>
                  </a:ext>
                </a:extLst>
              </p:cNvPr>
              <p:cNvGraphicFramePr>
                <a:graphicFrameLocks noChangeAspect="1"/>
              </p:cNvGraphicFramePr>
              <p:nvPr>
                <p:extLst>
                  <p:ext uri="{D42A27DB-BD31-4B8C-83A1-F6EECF244321}">
                    <p14:modId xmlns:p14="http://schemas.microsoft.com/office/powerpoint/2010/main" val="2312282864"/>
                  </p:ext>
                </p:extLst>
              </p:nvPr>
            </p:nvGraphicFramePr>
            <p:xfrm>
              <a:off x="10110328" y="1985645"/>
              <a:ext cx="476391" cy="267970"/>
            </p:xfrm>
            <a:graphic>
              <a:graphicData uri="http://schemas.microsoft.com/office/powerpoint/2016/slidezoom">
                <pslz:sldZm>
                  <pslz:sldZmObj sldId="272" cId="2142232377">
                    <pslz:zmPr id="{0D6FB481-2C55-42FB-A289-2AA985744C06}" returnToParent="0" transitionDur="1000">
                      <p166:blipFill xmlns:p166="http://schemas.microsoft.com/office/powerpoint/2016/6/main">
                        <a:blip r:embed="rId8"/>
                        <a:stretch>
                          <a:fillRect/>
                        </a:stretch>
                      </p166:blipFill>
                      <p166:spPr xmlns:p166="http://schemas.microsoft.com/office/powerpoint/2016/6/main">
                        <a:xfrm>
                          <a:off x="0" y="0"/>
                          <a:ext cx="476391" cy="267970"/>
                        </a:xfrm>
                        <a:prstGeom prst="rect">
                          <a:avLst/>
                        </a:prstGeom>
                        <a:ln w="3175">
                          <a:solidFill>
                            <a:prstClr val="ltGray"/>
                          </a:solidFill>
                        </a:ln>
                      </p166:spPr>
                    </pslz:zmPr>
                  </pslz:sldZmObj>
                </pslz:sldZm>
              </a:graphicData>
            </a:graphic>
          </p:graphicFrame>
        </mc:Choice>
        <mc:Fallback xmlns="">
          <p:pic>
            <p:nvPicPr>
              <p:cNvPr id="10" name="Slide Zoom 9">
                <a:hlinkClick r:id="rId9" action="ppaction://hlinksldjump"/>
                <a:extLst>
                  <a:ext uri="{FF2B5EF4-FFF2-40B4-BE49-F238E27FC236}">
                    <a16:creationId xmlns:a16="http://schemas.microsoft.com/office/drawing/2014/main" id="{FC1C02AB-75F2-411E-92FB-D9954883435D}"/>
                  </a:ext>
                </a:extLst>
              </p:cNvPr>
              <p:cNvPicPr>
                <a:picLocks noGrp="1" noRot="1" noChangeAspect="1" noMove="1" noResize="1" noEditPoints="1" noAdjustHandles="1" noChangeArrowheads="1" noChangeShapeType="1"/>
              </p:cNvPicPr>
              <p:nvPr/>
            </p:nvPicPr>
            <p:blipFill>
              <a:blip r:embed="rId10"/>
              <a:stretch>
                <a:fillRect/>
              </a:stretch>
            </p:blipFill>
            <p:spPr>
              <a:xfrm>
                <a:off x="10110328" y="1985645"/>
                <a:ext cx="476391" cy="26797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2" name="Slide Zoom 11">
                <a:extLst>
                  <a:ext uri="{FF2B5EF4-FFF2-40B4-BE49-F238E27FC236}">
                    <a16:creationId xmlns:a16="http://schemas.microsoft.com/office/drawing/2014/main" id="{1EB0E749-5692-4760-BC04-2425849BF0DF}"/>
                  </a:ext>
                </a:extLst>
              </p:cNvPr>
              <p:cNvGraphicFramePr>
                <a:graphicFrameLocks noChangeAspect="1"/>
              </p:cNvGraphicFramePr>
              <p:nvPr>
                <p:extLst>
                  <p:ext uri="{D42A27DB-BD31-4B8C-83A1-F6EECF244321}">
                    <p14:modId xmlns:p14="http://schemas.microsoft.com/office/powerpoint/2010/main" val="1761164781"/>
                  </p:ext>
                </p:extLst>
              </p:nvPr>
            </p:nvGraphicFramePr>
            <p:xfrm>
              <a:off x="8778241" y="799306"/>
              <a:ext cx="406400" cy="228600"/>
            </p:xfrm>
            <a:graphic>
              <a:graphicData uri="http://schemas.microsoft.com/office/powerpoint/2016/slidezoom">
                <pslz:sldZm>
                  <pslz:sldZmObj sldId="273" cId="4176486231">
                    <pslz:zmPr id="{8AACD462-120D-40DE-B7B6-9DDEFB12638D}" returnToParent="0" transitionDur="1000">
                      <p166:blipFill xmlns:p166="http://schemas.microsoft.com/office/powerpoint/2016/6/main">
                        <a:blip r:embed="rId11"/>
                        <a:stretch>
                          <a:fillRect/>
                        </a:stretch>
                      </p166:blipFill>
                      <p166:spPr xmlns:p166="http://schemas.microsoft.com/office/powerpoint/2016/6/main">
                        <a:xfrm>
                          <a:off x="0" y="0"/>
                          <a:ext cx="406400" cy="228600"/>
                        </a:xfrm>
                        <a:prstGeom prst="rect">
                          <a:avLst/>
                        </a:prstGeom>
                        <a:ln w="3175">
                          <a:solidFill>
                            <a:prstClr val="ltGray"/>
                          </a:solidFill>
                        </a:ln>
                      </p166:spPr>
                    </pslz:zmPr>
                  </pslz:sldZmObj>
                </pslz:sldZm>
              </a:graphicData>
            </a:graphic>
          </p:graphicFrame>
        </mc:Choice>
        <mc:Fallback xmlns="">
          <p:pic>
            <p:nvPicPr>
              <p:cNvPr id="12" name="Slide Zoom 11">
                <a:hlinkClick r:id="rId12" action="ppaction://hlinksldjump"/>
                <a:extLst>
                  <a:ext uri="{FF2B5EF4-FFF2-40B4-BE49-F238E27FC236}">
                    <a16:creationId xmlns:a16="http://schemas.microsoft.com/office/drawing/2014/main" id="{1EB0E749-5692-4760-BC04-2425849BF0DF}"/>
                  </a:ext>
                </a:extLst>
              </p:cNvPr>
              <p:cNvPicPr>
                <a:picLocks noGrp="1" noRot="1" noChangeAspect="1" noMove="1" noResize="1" noEditPoints="1" noAdjustHandles="1" noChangeArrowheads="1" noChangeShapeType="1"/>
              </p:cNvPicPr>
              <p:nvPr/>
            </p:nvPicPr>
            <p:blipFill>
              <a:blip r:embed="rId13"/>
              <a:stretch>
                <a:fillRect/>
              </a:stretch>
            </p:blipFill>
            <p:spPr>
              <a:xfrm>
                <a:off x="8778241" y="799306"/>
                <a:ext cx="406400" cy="2286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4" name="Slide Zoom 13">
                <a:extLst>
                  <a:ext uri="{FF2B5EF4-FFF2-40B4-BE49-F238E27FC236}">
                    <a16:creationId xmlns:a16="http://schemas.microsoft.com/office/drawing/2014/main" id="{72043E38-0309-41B8-A026-755A56D03645}"/>
                  </a:ext>
                </a:extLst>
              </p:cNvPr>
              <p:cNvGraphicFramePr>
                <a:graphicFrameLocks noChangeAspect="1"/>
              </p:cNvGraphicFramePr>
              <p:nvPr>
                <p:extLst>
                  <p:ext uri="{D42A27DB-BD31-4B8C-83A1-F6EECF244321}">
                    <p14:modId xmlns:p14="http://schemas.microsoft.com/office/powerpoint/2010/main" val="3234819053"/>
                  </p:ext>
                </p:extLst>
              </p:nvPr>
            </p:nvGraphicFramePr>
            <p:xfrm>
              <a:off x="5605074" y="649342"/>
              <a:ext cx="490926" cy="280616"/>
            </p:xfrm>
            <a:graphic>
              <a:graphicData uri="http://schemas.microsoft.com/office/powerpoint/2016/slidezoom">
                <pslz:sldZm>
                  <pslz:sldZmObj sldId="275" cId="1901208746">
                    <pslz:zmPr id="{7532FC3F-0863-44C7-B69A-648DE4B52515}" returnToParent="0" transitionDur="1000">
                      <p166:blipFill xmlns:p166="http://schemas.microsoft.com/office/powerpoint/2016/6/main">
                        <a:blip r:embed="rId14"/>
                        <a:stretch>
                          <a:fillRect/>
                        </a:stretch>
                      </p166:blipFill>
                      <p166:spPr xmlns:p166="http://schemas.microsoft.com/office/powerpoint/2016/6/main">
                        <a:xfrm>
                          <a:off x="0" y="0"/>
                          <a:ext cx="490926" cy="280616"/>
                        </a:xfrm>
                        <a:prstGeom prst="rect">
                          <a:avLst/>
                        </a:prstGeom>
                        <a:ln w="3175">
                          <a:solidFill>
                            <a:prstClr val="ltGray"/>
                          </a:solidFill>
                        </a:ln>
                      </p166:spPr>
                    </pslz:zmPr>
                  </pslz:sldZmObj>
                </pslz:sldZm>
              </a:graphicData>
            </a:graphic>
          </p:graphicFrame>
        </mc:Choice>
        <mc:Fallback xmlns="">
          <p:pic>
            <p:nvPicPr>
              <p:cNvPr id="14" name="Slide Zoom 13">
                <a:hlinkClick r:id="rId15" action="ppaction://hlinksldjump"/>
                <a:extLst>
                  <a:ext uri="{FF2B5EF4-FFF2-40B4-BE49-F238E27FC236}">
                    <a16:creationId xmlns:a16="http://schemas.microsoft.com/office/drawing/2014/main" id="{72043E38-0309-41B8-A026-755A56D03645}"/>
                  </a:ext>
                </a:extLst>
              </p:cNvPr>
              <p:cNvPicPr>
                <a:picLocks noGrp="1" noRot="1" noChangeAspect="1" noMove="1" noResize="1" noEditPoints="1" noAdjustHandles="1" noChangeArrowheads="1" noChangeShapeType="1"/>
              </p:cNvPicPr>
              <p:nvPr/>
            </p:nvPicPr>
            <p:blipFill>
              <a:blip r:embed="rId16"/>
              <a:stretch>
                <a:fillRect/>
              </a:stretch>
            </p:blipFill>
            <p:spPr>
              <a:xfrm>
                <a:off x="5605074" y="649342"/>
                <a:ext cx="490926" cy="28061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6" name="Slide Zoom 15">
                <a:extLst>
                  <a:ext uri="{FF2B5EF4-FFF2-40B4-BE49-F238E27FC236}">
                    <a16:creationId xmlns:a16="http://schemas.microsoft.com/office/drawing/2014/main" id="{AE1943BF-B22F-476F-B079-47AC7ED208C6}"/>
                  </a:ext>
                </a:extLst>
              </p:cNvPr>
              <p:cNvGraphicFramePr>
                <a:graphicFrameLocks noChangeAspect="1"/>
              </p:cNvGraphicFramePr>
              <p:nvPr>
                <p:extLst>
                  <p:ext uri="{D42A27DB-BD31-4B8C-83A1-F6EECF244321}">
                    <p14:modId xmlns:p14="http://schemas.microsoft.com/office/powerpoint/2010/main" val="3802882555"/>
                  </p:ext>
                </p:extLst>
              </p:nvPr>
            </p:nvGraphicFramePr>
            <p:xfrm>
              <a:off x="6560327" y="1937345"/>
              <a:ext cx="464540" cy="261304"/>
            </p:xfrm>
            <a:graphic>
              <a:graphicData uri="http://schemas.microsoft.com/office/powerpoint/2016/slidezoom">
                <pslz:sldZm>
                  <pslz:sldZmObj sldId="266" cId="1221584577">
                    <pslz:zmPr id="{4CD5B8E8-04AD-4562-9BC7-143EF60DD208}" returnToParent="0" transitionDur="1000">
                      <p166:blipFill xmlns:p166="http://schemas.microsoft.com/office/powerpoint/2016/6/main">
                        <a:blip r:embed="rId17"/>
                        <a:stretch>
                          <a:fillRect/>
                        </a:stretch>
                      </p166:blipFill>
                      <p166:spPr xmlns:p166="http://schemas.microsoft.com/office/powerpoint/2016/6/main">
                        <a:xfrm>
                          <a:off x="0" y="0"/>
                          <a:ext cx="464540" cy="261304"/>
                        </a:xfrm>
                        <a:prstGeom prst="rect">
                          <a:avLst/>
                        </a:prstGeom>
                        <a:ln w="3175">
                          <a:solidFill>
                            <a:prstClr val="ltGray"/>
                          </a:solidFill>
                        </a:ln>
                      </p166:spPr>
                    </pslz:zmPr>
                  </pslz:sldZmObj>
                </pslz:sldZm>
              </a:graphicData>
            </a:graphic>
          </p:graphicFrame>
        </mc:Choice>
        <mc:Fallback xmlns="">
          <p:pic>
            <p:nvPicPr>
              <p:cNvPr id="16" name="Slide Zoom 15">
                <a:hlinkClick r:id="rId18" action="ppaction://hlinksldjump"/>
                <a:extLst>
                  <a:ext uri="{FF2B5EF4-FFF2-40B4-BE49-F238E27FC236}">
                    <a16:creationId xmlns:a16="http://schemas.microsoft.com/office/drawing/2014/main" id="{AE1943BF-B22F-476F-B079-47AC7ED208C6}"/>
                  </a:ext>
                </a:extLst>
              </p:cNvPr>
              <p:cNvPicPr>
                <a:picLocks noGrp="1" noRot="1" noChangeAspect="1" noMove="1" noResize="1" noEditPoints="1" noAdjustHandles="1" noChangeArrowheads="1" noChangeShapeType="1"/>
              </p:cNvPicPr>
              <p:nvPr/>
            </p:nvPicPr>
            <p:blipFill>
              <a:blip r:embed="rId19"/>
              <a:stretch>
                <a:fillRect/>
              </a:stretch>
            </p:blipFill>
            <p:spPr>
              <a:xfrm>
                <a:off x="6560327" y="1937345"/>
                <a:ext cx="464540" cy="261304"/>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8" name="Slide Zoom 17">
                <a:extLst>
                  <a:ext uri="{FF2B5EF4-FFF2-40B4-BE49-F238E27FC236}">
                    <a16:creationId xmlns:a16="http://schemas.microsoft.com/office/drawing/2014/main" id="{9C9335C9-676A-417E-94A5-C1E49703F399}"/>
                  </a:ext>
                </a:extLst>
              </p:cNvPr>
              <p:cNvGraphicFramePr>
                <a:graphicFrameLocks noChangeAspect="1"/>
              </p:cNvGraphicFramePr>
              <p:nvPr>
                <p:extLst>
                  <p:ext uri="{D42A27DB-BD31-4B8C-83A1-F6EECF244321}">
                    <p14:modId xmlns:p14="http://schemas.microsoft.com/office/powerpoint/2010/main" val="3459769090"/>
                  </p:ext>
                </p:extLst>
              </p:nvPr>
            </p:nvGraphicFramePr>
            <p:xfrm>
              <a:off x="572348" y="2151061"/>
              <a:ext cx="504612" cy="283845"/>
            </p:xfrm>
            <a:graphic>
              <a:graphicData uri="http://schemas.microsoft.com/office/powerpoint/2016/slidezoom">
                <pslz:sldZm>
                  <pslz:sldZmObj sldId="270" cId="1093649825">
                    <pslz:zmPr id="{6438A0F3-2E68-460D-99EB-8DD016970533}" returnToParent="0" transitionDur="1000">
                      <p166:blipFill xmlns:p166="http://schemas.microsoft.com/office/powerpoint/2016/6/main">
                        <a:blip r:embed="rId20"/>
                        <a:stretch>
                          <a:fillRect/>
                        </a:stretch>
                      </p166:blipFill>
                      <p166:spPr xmlns:p166="http://schemas.microsoft.com/office/powerpoint/2016/6/main">
                        <a:xfrm>
                          <a:off x="0" y="0"/>
                          <a:ext cx="504612" cy="283845"/>
                        </a:xfrm>
                        <a:prstGeom prst="rect">
                          <a:avLst/>
                        </a:prstGeom>
                        <a:ln w="3175">
                          <a:solidFill>
                            <a:prstClr val="ltGray"/>
                          </a:solidFill>
                        </a:ln>
                      </p166:spPr>
                    </pslz:zmPr>
                  </pslz:sldZmObj>
                </pslz:sldZm>
              </a:graphicData>
            </a:graphic>
          </p:graphicFrame>
        </mc:Choice>
        <mc:Fallback xmlns="">
          <p:pic>
            <p:nvPicPr>
              <p:cNvPr id="18" name="Slide Zoom 17">
                <a:hlinkClick r:id="rId21" action="ppaction://hlinksldjump"/>
                <a:extLst>
                  <a:ext uri="{FF2B5EF4-FFF2-40B4-BE49-F238E27FC236}">
                    <a16:creationId xmlns:a16="http://schemas.microsoft.com/office/drawing/2014/main" id="{9C9335C9-676A-417E-94A5-C1E49703F399}"/>
                  </a:ext>
                </a:extLst>
              </p:cNvPr>
              <p:cNvPicPr>
                <a:picLocks noGrp="1" noRot="1" noChangeAspect="1" noMove="1" noResize="1" noEditPoints="1" noAdjustHandles="1" noChangeArrowheads="1" noChangeShapeType="1"/>
              </p:cNvPicPr>
              <p:nvPr/>
            </p:nvPicPr>
            <p:blipFill>
              <a:blip r:embed="rId22"/>
              <a:stretch>
                <a:fillRect/>
              </a:stretch>
            </p:blipFill>
            <p:spPr>
              <a:xfrm>
                <a:off x="572348" y="2151061"/>
                <a:ext cx="504612" cy="28384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20" name="Slide Zoom 19">
                <a:extLst>
                  <a:ext uri="{FF2B5EF4-FFF2-40B4-BE49-F238E27FC236}">
                    <a16:creationId xmlns:a16="http://schemas.microsoft.com/office/drawing/2014/main" id="{BD9FA539-B151-4A4C-AE03-419231B3FC69}"/>
                  </a:ext>
                </a:extLst>
              </p:cNvPr>
              <p:cNvGraphicFramePr>
                <a:graphicFrameLocks noChangeAspect="1"/>
              </p:cNvGraphicFramePr>
              <p:nvPr>
                <p:extLst>
                  <p:ext uri="{D42A27DB-BD31-4B8C-83A1-F6EECF244321}">
                    <p14:modId xmlns:p14="http://schemas.microsoft.com/office/powerpoint/2010/main" val="2213451767"/>
                  </p:ext>
                </p:extLst>
              </p:nvPr>
            </p:nvGraphicFramePr>
            <p:xfrm>
              <a:off x="7113058" y="510248"/>
              <a:ext cx="464114" cy="261064"/>
            </p:xfrm>
            <a:graphic>
              <a:graphicData uri="http://schemas.microsoft.com/office/powerpoint/2016/slidezoom">
                <pslz:sldZm>
                  <pslz:sldZmObj sldId="274" cId="3958187652">
                    <pslz:zmPr id="{75019E31-78D7-46BE-9758-5903A5CC1CD6}" returnToParent="0" transitionDur="1000">
                      <p166:blipFill xmlns:p166="http://schemas.microsoft.com/office/powerpoint/2016/6/main">
                        <a:blip r:embed="rId23"/>
                        <a:stretch>
                          <a:fillRect/>
                        </a:stretch>
                      </p166:blipFill>
                      <p166:spPr xmlns:p166="http://schemas.microsoft.com/office/powerpoint/2016/6/main">
                        <a:xfrm>
                          <a:off x="0" y="0"/>
                          <a:ext cx="464114" cy="261064"/>
                        </a:xfrm>
                        <a:prstGeom prst="rect">
                          <a:avLst/>
                        </a:prstGeom>
                        <a:ln w="3175">
                          <a:solidFill>
                            <a:prstClr val="ltGray"/>
                          </a:solidFill>
                        </a:ln>
                      </p166:spPr>
                    </pslz:zmPr>
                  </pslz:sldZmObj>
                </pslz:sldZm>
              </a:graphicData>
            </a:graphic>
          </p:graphicFrame>
        </mc:Choice>
        <mc:Fallback xmlns="">
          <p:pic>
            <p:nvPicPr>
              <p:cNvPr id="20" name="Slide Zoom 19">
                <a:hlinkClick r:id="rId24" action="ppaction://hlinksldjump"/>
                <a:extLst>
                  <a:ext uri="{FF2B5EF4-FFF2-40B4-BE49-F238E27FC236}">
                    <a16:creationId xmlns:a16="http://schemas.microsoft.com/office/drawing/2014/main" id="{BD9FA539-B151-4A4C-AE03-419231B3FC69}"/>
                  </a:ext>
                </a:extLst>
              </p:cNvPr>
              <p:cNvPicPr>
                <a:picLocks noGrp="1" noRot="1" noChangeAspect="1" noMove="1" noResize="1" noEditPoints="1" noAdjustHandles="1" noChangeArrowheads="1" noChangeShapeType="1"/>
              </p:cNvPicPr>
              <p:nvPr/>
            </p:nvPicPr>
            <p:blipFill>
              <a:blip r:embed="rId25"/>
              <a:stretch>
                <a:fillRect/>
              </a:stretch>
            </p:blipFill>
            <p:spPr>
              <a:xfrm>
                <a:off x="7113058" y="510248"/>
                <a:ext cx="464114" cy="261064"/>
              </a:xfrm>
              <a:prstGeom prst="rect">
                <a:avLst/>
              </a:prstGeom>
              <a:ln w="3175">
                <a:solidFill>
                  <a:prstClr val="ltGray"/>
                </a:solidFill>
              </a:ln>
            </p:spPr>
          </p:pic>
        </mc:Fallback>
      </mc:AlternateContent>
      <p:sp>
        <p:nvSpPr>
          <p:cNvPr id="23" name="TextBox 22">
            <a:extLst>
              <a:ext uri="{FF2B5EF4-FFF2-40B4-BE49-F238E27FC236}">
                <a16:creationId xmlns:a16="http://schemas.microsoft.com/office/drawing/2014/main" id="{CF682FCD-BA06-4B17-AFE1-DECD077CFD7F}"/>
              </a:ext>
            </a:extLst>
          </p:cNvPr>
          <p:cNvSpPr txBox="1"/>
          <p:nvPr/>
        </p:nvSpPr>
        <p:spPr>
          <a:xfrm>
            <a:off x="6186312" y="1027906"/>
            <a:ext cx="2317607" cy="461665"/>
          </a:xfrm>
          <a:prstGeom prst="rect">
            <a:avLst/>
          </a:prstGeom>
          <a:solidFill>
            <a:schemeClr val="accent4">
              <a:lumMod val="50000"/>
            </a:schemeClr>
          </a:solidFill>
        </p:spPr>
        <p:txBody>
          <a:bodyPr wrap="square" rtlCol="0">
            <a:spAutoFit/>
          </a:bodyPr>
          <a:lstStyle/>
          <a:p>
            <a:pPr algn="ctr"/>
            <a:r>
              <a:rPr lang="en-US" sz="2400" b="1" dirty="0"/>
              <a:t>FUNNEL CAKE</a:t>
            </a:r>
          </a:p>
        </p:txBody>
      </p:sp>
      <mc:AlternateContent xmlns:mc="http://schemas.openxmlformats.org/markup-compatibility/2006" xmlns:pslz="http://schemas.microsoft.com/office/powerpoint/2016/slidezoom">
        <mc:Choice Requires="pslz">
          <p:graphicFrame>
            <p:nvGraphicFramePr>
              <p:cNvPr id="25" name="Slide Zoom 24">
                <a:extLst>
                  <a:ext uri="{FF2B5EF4-FFF2-40B4-BE49-F238E27FC236}">
                    <a16:creationId xmlns:a16="http://schemas.microsoft.com/office/drawing/2014/main" id="{0DBD2DC1-6816-4F4D-B9E0-BDADF1A0D56E}"/>
                  </a:ext>
                </a:extLst>
              </p:cNvPr>
              <p:cNvGraphicFramePr>
                <a:graphicFrameLocks noChangeAspect="1"/>
              </p:cNvGraphicFramePr>
              <p:nvPr>
                <p:extLst>
                  <p:ext uri="{D42A27DB-BD31-4B8C-83A1-F6EECF244321}">
                    <p14:modId xmlns:p14="http://schemas.microsoft.com/office/powerpoint/2010/main" val="3218853150"/>
                  </p:ext>
                </p:extLst>
              </p:nvPr>
            </p:nvGraphicFramePr>
            <p:xfrm flipH="1">
              <a:off x="2387103" y="799306"/>
              <a:ext cx="464540" cy="261304"/>
            </p:xfrm>
            <a:graphic>
              <a:graphicData uri="http://schemas.microsoft.com/office/powerpoint/2016/slidezoom">
                <pslz:sldZm>
                  <pslz:sldZmObj sldId="276" cId="2959723374">
                    <pslz:zmPr id="{B0CBF1EA-75AB-4DBC-BDE2-B39EA6BF3CC3}" returnToParent="0" transitionDur="1000">
                      <p166:blipFill xmlns:p166="http://schemas.microsoft.com/office/powerpoint/2016/6/main">
                        <a:blip r:embed="rId26"/>
                        <a:stretch>
                          <a:fillRect/>
                        </a:stretch>
                      </p166:blipFill>
                      <p166:spPr xmlns:p166="http://schemas.microsoft.com/office/powerpoint/2016/6/main">
                        <a:xfrm flipH="1">
                          <a:off x="0" y="0"/>
                          <a:ext cx="464540" cy="261304"/>
                        </a:xfrm>
                        <a:prstGeom prst="rect">
                          <a:avLst/>
                        </a:prstGeom>
                        <a:ln w="3175">
                          <a:solidFill>
                            <a:prstClr val="ltGray"/>
                          </a:solidFill>
                        </a:ln>
                      </p166:spPr>
                    </pslz:zmPr>
                  </pslz:sldZmObj>
                </pslz:sldZm>
              </a:graphicData>
            </a:graphic>
          </p:graphicFrame>
        </mc:Choice>
        <mc:Fallback xmlns="">
          <p:pic>
            <p:nvPicPr>
              <p:cNvPr id="25" name="Slide Zoom 24">
                <a:hlinkClick r:id="rId27" action="ppaction://hlinksldjump"/>
                <a:extLst>
                  <a:ext uri="{FF2B5EF4-FFF2-40B4-BE49-F238E27FC236}">
                    <a16:creationId xmlns:a16="http://schemas.microsoft.com/office/drawing/2014/main" id="{0DBD2DC1-6816-4F4D-B9E0-BDADF1A0D56E}"/>
                  </a:ext>
                </a:extLst>
              </p:cNvPr>
              <p:cNvPicPr>
                <a:picLocks noGrp="1" noRot="1" noChangeAspect="1" noMove="1" noResize="1" noEditPoints="1" noAdjustHandles="1" noChangeArrowheads="1" noChangeShapeType="1"/>
              </p:cNvPicPr>
              <p:nvPr/>
            </p:nvPicPr>
            <p:blipFill>
              <a:blip r:embed="rId28"/>
              <a:stretch>
                <a:fillRect/>
              </a:stretch>
            </p:blipFill>
            <p:spPr>
              <a:xfrm flipH="1">
                <a:off x="2387103" y="799306"/>
                <a:ext cx="464540" cy="261304"/>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27" name="Slide Zoom 26">
                <a:extLst>
                  <a:ext uri="{FF2B5EF4-FFF2-40B4-BE49-F238E27FC236}">
                    <a16:creationId xmlns:a16="http://schemas.microsoft.com/office/drawing/2014/main" id="{BBE4BAAC-36E1-4A8D-B815-4F6699316742}"/>
                  </a:ext>
                </a:extLst>
              </p:cNvPr>
              <p:cNvGraphicFramePr>
                <a:graphicFrameLocks noChangeAspect="1"/>
              </p:cNvGraphicFramePr>
              <p:nvPr>
                <p:extLst>
                  <p:ext uri="{D42A27DB-BD31-4B8C-83A1-F6EECF244321}">
                    <p14:modId xmlns:p14="http://schemas.microsoft.com/office/powerpoint/2010/main" val="1476678013"/>
                  </p:ext>
                </p:extLst>
              </p:nvPr>
            </p:nvGraphicFramePr>
            <p:xfrm>
              <a:off x="284911" y="5454271"/>
              <a:ext cx="1584098" cy="891055"/>
            </p:xfrm>
            <a:graphic>
              <a:graphicData uri="http://schemas.microsoft.com/office/powerpoint/2016/slidezoom">
                <pslz:sldZm>
                  <pslz:sldZmObj sldId="258" cId="3218623857">
                    <pslz:zmPr id="{77FE1467-3FA8-4841-9F72-BA1917BF2DE3}" returnToParent="0" transitionDur="1000">
                      <p166:blipFill xmlns:p166="http://schemas.microsoft.com/office/powerpoint/2016/6/main">
                        <a:blip r:embed="rId29"/>
                        <a:stretch>
                          <a:fillRect/>
                        </a:stretch>
                      </p166:blipFill>
                      <p166:spPr xmlns:p166="http://schemas.microsoft.com/office/powerpoint/2016/6/main">
                        <a:xfrm>
                          <a:off x="0" y="0"/>
                          <a:ext cx="1584098" cy="891055"/>
                        </a:xfrm>
                        <a:prstGeom prst="rect">
                          <a:avLst/>
                        </a:prstGeom>
                        <a:ln w="3175">
                          <a:solidFill>
                            <a:prstClr val="ltGray"/>
                          </a:solidFill>
                        </a:ln>
                      </p166:spPr>
                    </pslz:zmPr>
                  </pslz:sldZmObj>
                </pslz:sldZm>
              </a:graphicData>
            </a:graphic>
          </p:graphicFrame>
        </mc:Choice>
        <mc:Fallback xmlns="">
          <p:pic>
            <p:nvPicPr>
              <p:cNvPr id="27" name="Slide Zoom 26">
                <a:hlinkClick r:id="rId30" action="ppaction://hlinksldjump"/>
                <a:extLst>
                  <a:ext uri="{FF2B5EF4-FFF2-40B4-BE49-F238E27FC236}">
                    <a16:creationId xmlns:a16="http://schemas.microsoft.com/office/drawing/2014/main" id="{BBE4BAAC-36E1-4A8D-B815-4F6699316742}"/>
                  </a:ext>
                </a:extLst>
              </p:cNvPr>
              <p:cNvPicPr>
                <a:picLocks noGrp="1" noRot="1" noChangeAspect="1" noMove="1" noResize="1" noEditPoints="1" noAdjustHandles="1" noChangeArrowheads="1" noChangeShapeType="1"/>
              </p:cNvPicPr>
              <p:nvPr/>
            </p:nvPicPr>
            <p:blipFill>
              <a:blip r:embed="rId31"/>
              <a:stretch>
                <a:fillRect/>
              </a:stretch>
            </p:blipFill>
            <p:spPr>
              <a:xfrm>
                <a:off x="284911" y="5454271"/>
                <a:ext cx="1584098" cy="891055"/>
              </a:xfrm>
              <a:prstGeom prst="rect">
                <a:avLst/>
              </a:prstGeom>
              <a:ln w="3175">
                <a:solidFill>
                  <a:prstClr val="ltGray"/>
                </a:solidFill>
              </a:ln>
            </p:spPr>
          </p:pic>
        </mc:Fallback>
      </mc:AlternateContent>
    </p:spTree>
    <p:extLst>
      <p:ext uri="{BB962C8B-B14F-4D97-AF65-F5344CB8AC3E}">
        <p14:creationId xmlns:p14="http://schemas.microsoft.com/office/powerpoint/2010/main" val="2722314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EA82A-F837-4928-A473-A5D991A78262}"/>
              </a:ext>
            </a:extLst>
          </p:cNvPr>
          <p:cNvSpPr>
            <a:spLocks noGrp="1"/>
          </p:cNvSpPr>
          <p:nvPr>
            <p:ph type="title"/>
          </p:nvPr>
        </p:nvSpPr>
        <p:spPr>
          <a:xfrm>
            <a:off x="193040" y="692775"/>
            <a:ext cx="10515600" cy="1325563"/>
          </a:xfrm>
        </p:spPr>
        <p:txBody>
          <a:bodyPr/>
          <a:lstStyle/>
          <a:p>
            <a:r>
              <a:rPr lang="en-US" b="1" dirty="0"/>
              <a:t>$   Pay   $</a:t>
            </a:r>
            <a:br>
              <a:rPr lang="en-US" b="1" dirty="0"/>
            </a:br>
            <a:r>
              <a:rPr lang="en-US" b="1" dirty="0"/>
              <a:t>Draw/Design a cold drink!</a:t>
            </a:r>
          </a:p>
        </p:txBody>
      </p:sp>
      <p:pic>
        <p:nvPicPr>
          <p:cNvPr id="5" name="Content Placeholder 4">
            <a:extLst>
              <a:ext uri="{FF2B5EF4-FFF2-40B4-BE49-F238E27FC236}">
                <a16:creationId xmlns:a16="http://schemas.microsoft.com/office/drawing/2014/main" id="{4201F70D-8D5D-48D3-A8A5-630640E0B5E7}"/>
              </a:ext>
            </a:extLst>
          </p:cNvPr>
          <p:cNvPicPr>
            <a:picLocks noGrp="1" noChangeAspect="1"/>
          </p:cNvPicPr>
          <p:nvPr>
            <p:ph idx="1"/>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4064000" y="1969294"/>
            <a:ext cx="4064000" cy="4064000"/>
          </a:xfrm>
        </p:spPr>
      </p:pic>
      <p:sp>
        <p:nvSpPr>
          <p:cNvPr id="6" name="TextBox 5">
            <a:extLst>
              <a:ext uri="{FF2B5EF4-FFF2-40B4-BE49-F238E27FC236}">
                <a16:creationId xmlns:a16="http://schemas.microsoft.com/office/drawing/2014/main" id="{9BDDB975-36EA-4643-8BD6-167DED9B58D5}"/>
              </a:ext>
            </a:extLst>
          </p:cNvPr>
          <p:cNvSpPr txBox="1"/>
          <p:nvPr/>
        </p:nvSpPr>
        <p:spPr>
          <a:xfrm>
            <a:off x="193040" y="6492875"/>
            <a:ext cx="4064000" cy="230832"/>
          </a:xfrm>
          <a:prstGeom prst="rect">
            <a:avLst/>
          </a:prstGeom>
          <a:noFill/>
        </p:spPr>
        <p:txBody>
          <a:bodyPr wrap="square" rtlCol="0">
            <a:spAutoFit/>
          </a:bodyPr>
          <a:lstStyle/>
          <a:p>
            <a:r>
              <a:rPr lang="en-US" sz="900" dirty="0">
                <a:hlinkClick r:id="rId5" tooltip="http://lifehacks.stackexchange.com/questions/1696/how-can-i-stop-my-straw-rising"/>
              </a:rPr>
              <a:t>This Photo</a:t>
            </a:r>
            <a:r>
              <a:rPr lang="en-US" sz="900" dirty="0"/>
              <a:t> by Unknown Author is licensed under </a:t>
            </a:r>
            <a:r>
              <a:rPr lang="en-US" sz="900" dirty="0">
                <a:hlinkClick r:id="rId6" tooltip="https://creativecommons.org/licenses/by-sa/3.0/"/>
              </a:rPr>
              <a:t>CC BY-SA</a:t>
            </a:r>
            <a:endParaRPr lang="en-US" sz="900" dirty="0"/>
          </a:p>
        </p:txBody>
      </p:sp>
      <mc:AlternateContent xmlns:mc="http://schemas.openxmlformats.org/markup-compatibility/2006" xmlns:pslz="http://schemas.microsoft.com/office/powerpoint/2016/slidezoom">
        <mc:Choice Requires="pslz">
          <p:graphicFrame>
            <p:nvGraphicFramePr>
              <p:cNvPr id="8" name="Slide Zoom 7">
                <a:extLst>
                  <a:ext uri="{FF2B5EF4-FFF2-40B4-BE49-F238E27FC236}">
                    <a16:creationId xmlns:a16="http://schemas.microsoft.com/office/drawing/2014/main" id="{2265F644-5D22-4AF3-95E7-019CB50AC021}"/>
                  </a:ext>
                </a:extLst>
              </p:cNvPr>
              <p:cNvGraphicFramePr>
                <a:graphicFrameLocks noChangeAspect="1"/>
              </p:cNvGraphicFramePr>
              <p:nvPr>
                <p:extLst>
                  <p:ext uri="{D42A27DB-BD31-4B8C-83A1-F6EECF244321}">
                    <p14:modId xmlns:p14="http://schemas.microsoft.com/office/powerpoint/2010/main" val="4027330173"/>
                  </p:ext>
                </p:extLst>
              </p:nvPr>
            </p:nvGraphicFramePr>
            <p:xfrm>
              <a:off x="193040" y="5649675"/>
              <a:ext cx="1090507" cy="613410"/>
            </p:xfrm>
            <a:graphic>
              <a:graphicData uri="http://schemas.microsoft.com/office/powerpoint/2016/slidezoom">
                <pslz:sldZm>
                  <pslz:sldZmObj sldId="258" cId="3218623857">
                    <pslz:zmPr id="{12143640-7182-4E74-843A-4C1BA0E7F242}" returnToParent="0" transitionDur="1000">
                      <p166:blipFill xmlns:p166="http://schemas.microsoft.com/office/powerpoint/2016/6/main">
                        <a:blip r:embed="rId7"/>
                        <a:stretch>
                          <a:fillRect/>
                        </a:stretch>
                      </p166:blipFill>
                      <p166:spPr xmlns:p166="http://schemas.microsoft.com/office/powerpoint/2016/6/main">
                        <a:xfrm>
                          <a:off x="0" y="0"/>
                          <a:ext cx="1090507" cy="613410"/>
                        </a:xfrm>
                        <a:prstGeom prst="rect">
                          <a:avLst/>
                        </a:prstGeom>
                        <a:ln w="3175">
                          <a:solidFill>
                            <a:prstClr val="ltGray"/>
                          </a:solidFill>
                        </a:ln>
                      </p166:spPr>
                    </pslz:zmPr>
                  </pslz:sldZmObj>
                </pslz:sldZm>
              </a:graphicData>
            </a:graphic>
          </p:graphicFrame>
        </mc:Choice>
        <mc:Fallback xmlns="">
          <p:pic>
            <p:nvPicPr>
              <p:cNvPr id="8" name="Slide Zoom 7">
                <a:hlinkClick r:id="rId8" action="ppaction://hlinksldjump"/>
                <a:extLst>
                  <a:ext uri="{FF2B5EF4-FFF2-40B4-BE49-F238E27FC236}">
                    <a16:creationId xmlns:a16="http://schemas.microsoft.com/office/drawing/2014/main" id="{2265F644-5D22-4AF3-95E7-019CB50AC021}"/>
                  </a:ext>
                </a:extLst>
              </p:cNvPr>
              <p:cNvPicPr>
                <a:picLocks noGrp="1" noRot="1" noChangeAspect="1" noMove="1" noResize="1" noEditPoints="1" noAdjustHandles="1" noChangeArrowheads="1" noChangeShapeType="1"/>
              </p:cNvPicPr>
              <p:nvPr/>
            </p:nvPicPr>
            <p:blipFill>
              <a:blip r:embed="rId9"/>
              <a:stretch>
                <a:fillRect/>
              </a:stretch>
            </p:blipFill>
            <p:spPr>
              <a:xfrm>
                <a:off x="193040" y="5649675"/>
                <a:ext cx="1090507" cy="613410"/>
              </a:xfrm>
              <a:prstGeom prst="rect">
                <a:avLst/>
              </a:prstGeom>
              <a:ln w="3175">
                <a:solidFill>
                  <a:prstClr val="ltGray"/>
                </a:solidFill>
              </a:ln>
            </p:spPr>
          </p:pic>
        </mc:Fallback>
      </mc:AlternateContent>
      <p:sp>
        <p:nvSpPr>
          <p:cNvPr id="11" name="TextBox 10">
            <a:extLst>
              <a:ext uri="{FF2B5EF4-FFF2-40B4-BE49-F238E27FC236}">
                <a16:creationId xmlns:a16="http://schemas.microsoft.com/office/drawing/2014/main" id="{6636B3A1-E3A4-4497-865D-6F3176BEA64F}"/>
              </a:ext>
            </a:extLst>
          </p:cNvPr>
          <p:cNvSpPr txBox="1"/>
          <p:nvPr/>
        </p:nvSpPr>
        <p:spPr>
          <a:xfrm>
            <a:off x="0" y="32544"/>
            <a:ext cx="2290713" cy="523220"/>
          </a:xfrm>
          <a:prstGeom prst="rect">
            <a:avLst/>
          </a:prstGeom>
          <a:solidFill>
            <a:schemeClr val="accent2"/>
          </a:solidFill>
        </p:spPr>
        <p:txBody>
          <a:bodyPr wrap="square" rtlCol="0">
            <a:spAutoFit/>
          </a:bodyPr>
          <a:lstStyle/>
          <a:p>
            <a:r>
              <a:rPr lang="en-US" sz="2800" dirty="0">
                <a:solidFill>
                  <a:schemeClr val="bg1"/>
                </a:solidFill>
              </a:rPr>
              <a:t>Cold Drink</a:t>
            </a:r>
          </a:p>
        </p:txBody>
      </p:sp>
      <p:pic>
        <p:nvPicPr>
          <p:cNvPr id="12" name="food_drink_straw_suck_air_dregs_soda">
            <a:hlinkClick r:id="" action="ppaction://media"/>
            <a:extLst>
              <a:ext uri="{FF2B5EF4-FFF2-40B4-BE49-F238E27FC236}">
                <a16:creationId xmlns:a16="http://schemas.microsoft.com/office/drawing/2014/main" id="{8BC1ABE9-0766-4A08-AE54-CCA97152ED9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955992" y="5598567"/>
            <a:ext cx="406400" cy="406400"/>
          </a:xfrm>
          <a:prstGeom prst="rect">
            <a:avLst/>
          </a:prstGeom>
        </p:spPr>
      </p:pic>
    </p:spTree>
    <p:extLst>
      <p:ext uri="{BB962C8B-B14F-4D97-AF65-F5344CB8AC3E}">
        <p14:creationId xmlns:p14="http://schemas.microsoft.com/office/powerpoint/2010/main" val="2959723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5FE0D-EDBE-4F53-9B1D-D22527B2B825}"/>
              </a:ext>
            </a:extLst>
          </p:cNvPr>
          <p:cNvSpPr>
            <a:spLocks noGrp="1"/>
          </p:cNvSpPr>
          <p:nvPr>
            <p:ph type="title"/>
          </p:nvPr>
        </p:nvSpPr>
        <p:spPr>
          <a:xfrm>
            <a:off x="243840" y="832485"/>
            <a:ext cx="10515600" cy="1325563"/>
          </a:xfrm>
        </p:spPr>
        <p:txBody>
          <a:bodyPr/>
          <a:lstStyle/>
          <a:p>
            <a:r>
              <a:rPr lang="en-US" b="1" dirty="0"/>
              <a:t>$   Pay   $</a:t>
            </a:r>
            <a:br>
              <a:rPr lang="en-US" b="1" dirty="0"/>
            </a:br>
            <a:r>
              <a:rPr lang="en-US" b="1" dirty="0"/>
              <a:t>March 10 times.</a:t>
            </a:r>
          </a:p>
        </p:txBody>
      </p:sp>
      <p:pic>
        <p:nvPicPr>
          <p:cNvPr id="5" name="Content Placeholder 4">
            <a:extLst>
              <a:ext uri="{FF2B5EF4-FFF2-40B4-BE49-F238E27FC236}">
                <a16:creationId xmlns:a16="http://schemas.microsoft.com/office/drawing/2014/main" id="{1FCC83D1-8A1C-4B5E-A251-6AA36B43EF1C}"/>
              </a:ext>
            </a:extLst>
          </p:cNvPr>
          <p:cNvPicPr>
            <a:picLocks noGrp="1" noChangeAspect="1"/>
          </p:cNvPicPr>
          <p:nvPr>
            <p:ph idx="1"/>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974080" y="800518"/>
            <a:ext cx="5191759" cy="5692357"/>
          </a:xfrm>
        </p:spPr>
      </p:pic>
      <p:sp>
        <p:nvSpPr>
          <p:cNvPr id="6" name="TextBox 5">
            <a:extLst>
              <a:ext uri="{FF2B5EF4-FFF2-40B4-BE49-F238E27FC236}">
                <a16:creationId xmlns:a16="http://schemas.microsoft.com/office/drawing/2014/main" id="{98D9DFFC-5075-4F7D-95CC-E89BEF073EAD}"/>
              </a:ext>
            </a:extLst>
          </p:cNvPr>
          <p:cNvSpPr txBox="1"/>
          <p:nvPr/>
        </p:nvSpPr>
        <p:spPr>
          <a:xfrm>
            <a:off x="243840" y="6492875"/>
            <a:ext cx="3858856" cy="369332"/>
          </a:xfrm>
          <a:prstGeom prst="rect">
            <a:avLst/>
          </a:prstGeom>
          <a:noFill/>
        </p:spPr>
        <p:txBody>
          <a:bodyPr wrap="square" rtlCol="0">
            <a:spAutoFit/>
          </a:bodyPr>
          <a:lstStyle/>
          <a:p>
            <a:r>
              <a:rPr lang="en-US" sz="900" dirty="0">
                <a:hlinkClick r:id="rId5" tooltip="http://www.foodista.com/blog/2015/06/29/best-ever-summertime-finger-foods"/>
              </a:rPr>
              <a:t>This Photo</a:t>
            </a:r>
            <a:r>
              <a:rPr lang="en-US" sz="900" dirty="0"/>
              <a:t> by Unknown Author is licensed under </a:t>
            </a:r>
            <a:r>
              <a:rPr lang="en-US" sz="900" dirty="0">
                <a:hlinkClick r:id="rId6" tooltip="https://creativecommons.org/licenses/by/3.0/"/>
              </a:rPr>
              <a:t>CC BY</a:t>
            </a:r>
            <a:endParaRPr lang="en-US" sz="900" dirty="0"/>
          </a:p>
          <a:p>
            <a:r>
              <a:rPr lang="en-US" sz="900" dirty="0"/>
              <a:t>Corn dog GIF: </a:t>
            </a:r>
            <a:r>
              <a:rPr lang="en-US" sz="900" dirty="0">
                <a:hlinkClick r:id="rId7"/>
              </a:rPr>
              <a:t>https://media3.giphy.com/media/3oEjHGIMl0qrDHamqs/200.gif</a:t>
            </a:r>
            <a:r>
              <a:rPr lang="en-US" sz="900" dirty="0"/>
              <a:t> </a:t>
            </a:r>
          </a:p>
        </p:txBody>
      </p:sp>
      <mc:AlternateContent xmlns:mc="http://schemas.openxmlformats.org/markup-compatibility/2006" xmlns:pslz="http://schemas.microsoft.com/office/powerpoint/2016/slidezoom">
        <mc:Choice Requires="pslz">
          <p:graphicFrame>
            <p:nvGraphicFramePr>
              <p:cNvPr id="8" name="Slide Zoom 7">
                <a:extLst>
                  <a:ext uri="{FF2B5EF4-FFF2-40B4-BE49-F238E27FC236}">
                    <a16:creationId xmlns:a16="http://schemas.microsoft.com/office/drawing/2014/main" id="{E593C57C-36DD-42AA-ACBE-841B68505CAB}"/>
                  </a:ext>
                </a:extLst>
              </p:cNvPr>
              <p:cNvGraphicFramePr>
                <a:graphicFrameLocks noChangeAspect="1"/>
              </p:cNvGraphicFramePr>
              <p:nvPr>
                <p:extLst>
                  <p:ext uri="{D42A27DB-BD31-4B8C-83A1-F6EECF244321}">
                    <p14:modId xmlns:p14="http://schemas.microsoft.com/office/powerpoint/2010/main" val="1632393731"/>
                  </p:ext>
                </p:extLst>
              </p:nvPr>
            </p:nvGraphicFramePr>
            <p:xfrm>
              <a:off x="279400" y="5501640"/>
              <a:ext cx="1117600" cy="628650"/>
            </p:xfrm>
            <a:graphic>
              <a:graphicData uri="http://schemas.microsoft.com/office/powerpoint/2016/slidezoom">
                <pslz:sldZm>
                  <pslz:sldZmObj sldId="258" cId="3218623857">
                    <pslz:zmPr id="{1DB49BA9-BDAF-42CC-A940-941CE01F8A8D}" returnToParent="0" transitionDur="1000">
                      <p166:blipFill xmlns:p166="http://schemas.microsoft.com/office/powerpoint/2016/6/main">
                        <a:blip r:embed="rId8"/>
                        <a:stretch>
                          <a:fillRect/>
                        </a:stretch>
                      </p166:blipFill>
                      <p166:spPr xmlns:p166="http://schemas.microsoft.com/office/powerpoint/2016/6/main">
                        <a:xfrm>
                          <a:off x="0" y="0"/>
                          <a:ext cx="1117600" cy="628650"/>
                        </a:xfrm>
                        <a:prstGeom prst="rect">
                          <a:avLst/>
                        </a:prstGeom>
                        <a:ln w="3175">
                          <a:solidFill>
                            <a:prstClr val="ltGray"/>
                          </a:solidFill>
                        </a:ln>
                      </p166:spPr>
                    </pslz:zmPr>
                  </pslz:sldZmObj>
                </pslz:sldZm>
              </a:graphicData>
            </a:graphic>
          </p:graphicFrame>
        </mc:Choice>
        <mc:Fallback xmlns="">
          <p:pic>
            <p:nvPicPr>
              <p:cNvPr id="8" name="Slide Zoom 7">
                <a:hlinkClick r:id="rId9" action="ppaction://hlinksldjump"/>
                <a:extLst>
                  <a:ext uri="{FF2B5EF4-FFF2-40B4-BE49-F238E27FC236}">
                    <a16:creationId xmlns:a16="http://schemas.microsoft.com/office/drawing/2014/main" id="{E593C57C-36DD-42AA-ACBE-841B68505CAB}"/>
                  </a:ext>
                </a:extLst>
              </p:cNvPr>
              <p:cNvPicPr>
                <a:picLocks noGrp="1" noRot="1" noChangeAspect="1" noMove="1" noResize="1" noEditPoints="1" noAdjustHandles="1" noChangeArrowheads="1" noChangeShapeType="1"/>
              </p:cNvPicPr>
              <p:nvPr/>
            </p:nvPicPr>
            <p:blipFill>
              <a:blip r:embed="rId10"/>
              <a:stretch>
                <a:fillRect/>
              </a:stretch>
            </p:blipFill>
            <p:spPr>
              <a:xfrm>
                <a:off x="279400" y="5501640"/>
                <a:ext cx="1117600" cy="628650"/>
              </a:xfrm>
              <a:prstGeom prst="rect">
                <a:avLst/>
              </a:prstGeom>
              <a:ln w="3175">
                <a:solidFill>
                  <a:prstClr val="ltGray"/>
                </a:solidFill>
              </a:ln>
            </p:spPr>
          </p:pic>
        </mc:Fallback>
      </mc:AlternateContent>
      <p:sp>
        <p:nvSpPr>
          <p:cNvPr id="11" name="TextBox 10">
            <a:extLst>
              <a:ext uri="{FF2B5EF4-FFF2-40B4-BE49-F238E27FC236}">
                <a16:creationId xmlns:a16="http://schemas.microsoft.com/office/drawing/2014/main" id="{A1BD2D1C-C5F3-4178-847A-D6064D853AD9}"/>
              </a:ext>
            </a:extLst>
          </p:cNvPr>
          <p:cNvSpPr txBox="1"/>
          <p:nvPr/>
        </p:nvSpPr>
        <p:spPr>
          <a:xfrm>
            <a:off x="0" y="32544"/>
            <a:ext cx="2290713" cy="523220"/>
          </a:xfrm>
          <a:prstGeom prst="rect">
            <a:avLst/>
          </a:prstGeom>
          <a:solidFill>
            <a:schemeClr val="accent2"/>
          </a:solidFill>
        </p:spPr>
        <p:txBody>
          <a:bodyPr wrap="square" rtlCol="0">
            <a:spAutoFit/>
          </a:bodyPr>
          <a:lstStyle/>
          <a:p>
            <a:r>
              <a:rPr lang="en-US" sz="2800" dirty="0">
                <a:solidFill>
                  <a:schemeClr val="bg1"/>
                </a:solidFill>
              </a:rPr>
              <a:t>Corn Dogs</a:t>
            </a:r>
          </a:p>
        </p:txBody>
      </p:sp>
      <p:pic>
        <p:nvPicPr>
          <p:cNvPr id="2050" name="Picture 2" descr="Dancing Corn Dog GIFs - Get the best GIF on GIPHY">
            <a:extLst>
              <a:ext uri="{FF2B5EF4-FFF2-40B4-BE49-F238E27FC236}">
                <a16:creationId xmlns:a16="http://schemas.microsoft.com/office/drawing/2014/main" id="{96E184D9-BEA9-41AA-B862-A25E315D2D76}"/>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2426536" y="2649302"/>
            <a:ext cx="3352319" cy="3352319"/>
          </a:xfrm>
          <a:prstGeom prst="rect">
            <a:avLst/>
          </a:prstGeom>
          <a:noFill/>
          <a:extLst>
            <a:ext uri="{909E8E84-426E-40DD-AFC4-6F175D3DCCD1}">
              <a14:hiddenFill xmlns:a14="http://schemas.microsoft.com/office/drawing/2010/main">
                <a:solidFill>
                  <a:srgbClr val="FFFFFF"/>
                </a:solidFill>
              </a14:hiddenFill>
            </a:ext>
          </a:extLst>
        </p:spPr>
      </p:pic>
      <p:pic>
        <p:nvPicPr>
          <p:cNvPr id="12" name="mr_clown">
            <a:hlinkClick r:id="" action="ppaction://media"/>
            <a:extLst>
              <a:ext uri="{FF2B5EF4-FFF2-40B4-BE49-F238E27FC236}">
                <a16:creationId xmlns:a16="http://schemas.microsoft.com/office/drawing/2014/main" id="{8F81D31A-0EF5-42FE-9B1E-96E71663F1C9}"/>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901208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33593"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DAAAD-E9F2-44DC-89C3-AF85FEEDA9BE}"/>
              </a:ext>
            </a:extLst>
          </p:cNvPr>
          <p:cNvSpPr>
            <a:spLocks noGrp="1"/>
          </p:cNvSpPr>
          <p:nvPr>
            <p:ph type="title"/>
          </p:nvPr>
        </p:nvSpPr>
        <p:spPr>
          <a:xfrm>
            <a:off x="203576" y="681037"/>
            <a:ext cx="10515600" cy="1325563"/>
          </a:xfrm>
        </p:spPr>
        <p:txBody>
          <a:bodyPr>
            <a:normAutofit/>
          </a:bodyPr>
          <a:lstStyle/>
          <a:p>
            <a:r>
              <a:rPr lang="en-US" b="1" dirty="0">
                <a:solidFill>
                  <a:schemeClr val="bg1"/>
                </a:solidFill>
              </a:rPr>
              <a:t>$   Pay   $ </a:t>
            </a:r>
            <a:br>
              <a:rPr lang="en-US" b="1" dirty="0">
                <a:solidFill>
                  <a:schemeClr val="bg1"/>
                </a:solidFill>
              </a:rPr>
            </a:br>
            <a:r>
              <a:rPr lang="en-US" b="1" dirty="0">
                <a:solidFill>
                  <a:schemeClr val="bg1"/>
                </a:solidFill>
              </a:rPr>
              <a:t>Write/Type: </a:t>
            </a:r>
            <a:r>
              <a:rPr lang="en-US" b="1" dirty="0">
                <a:solidFill>
                  <a:schemeClr val="bg1"/>
                </a:solidFill>
                <a:latin typeface="Comic Sans MS" panose="030F0702030302020204" pitchFamily="66" charset="0"/>
              </a:rPr>
              <a:t>funnel cake</a:t>
            </a:r>
          </a:p>
        </p:txBody>
      </p:sp>
      <p:pic>
        <p:nvPicPr>
          <p:cNvPr id="5" name="Content Placeholder 4">
            <a:extLst>
              <a:ext uri="{FF2B5EF4-FFF2-40B4-BE49-F238E27FC236}">
                <a16:creationId xmlns:a16="http://schemas.microsoft.com/office/drawing/2014/main" id="{1E0386FC-6356-44DD-8538-2027B846E54E}"/>
              </a:ext>
            </a:extLst>
          </p:cNvPr>
          <p:cNvPicPr>
            <a:picLocks noGrp="1" noChangeAspect="1"/>
          </p:cNvPicPr>
          <p:nvPr>
            <p:ph idx="1"/>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988217" y="2006600"/>
            <a:ext cx="5648207" cy="4351338"/>
          </a:xfrm>
        </p:spPr>
      </p:pic>
      <p:sp>
        <p:nvSpPr>
          <p:cNvPr id="6" name="TextBox 5">
            <a:extLst>
              <a:ext uri="{FF2B5EF4-FFF2-40B4-BE49-F238E27FC236}">
                <a16:creationId xmlns:a16="http://schemas.microsoft.com/office/drawing/2014/main" id="{E94339CF-0979-48F6-B09A-8D49A87CCD65}"/>
              </a:ext>
            </a:extLst>
          </p:cNvPr>
          <p:cNvSpPr txBox="1"/>
          <p:nvPr/>
        </p:nvSpPr>
        <p:spPr>
          <a:xfrm>
            <a:off x="203576" y="6492875"/>
            <a:ext cx="5648207" cy="369332"/>
          </a:xfrm>
          <a:prstGeom prst="rect">
            <a:avLst/>
          </a:prstGeom>
          <a:noFill/>
        </p:spPr>
        <p:txBody>
          <a:bodyPr wrap="square" rtlCol="0">
            <a:spAutoFit/>
          </a:bodyPr>
          <a:lstStyle/>
          <a:p>
            <a:r>
              <a:rPr lang="en-US" sz="900" dirty="0">
                <a:solidFill>
                  <a:schemeClr val="bg1"/>
                </a:solidFill>
                <a:hlinkClick r:id="rId5" tooltip="http://en.wikipedia.org/wiki/File:Funnel_cake_20040821_172200_1.1655x1275.jpg">
                  <a:extLst>
                    <a:ext uri="{A12FA001-AC4F-418D-AE19-62706E023703}">
                      <ahyp:hlinkClr xmlns:ahyp="http://schemas.microsoft.com/office/drawing/2018/hyperlinkcolor" val="tx"/>
                    </a:ext>
                  </a:extLst>
                </a:hlinkClick>
              </a:rPr>
              <a:t>This Photo</a:t>
            </a:r>
            <a:r>
              <a:rPr lang="en-US" sz="900" dirty="0">
                <a:solidFill>
                  <a:schemeClr val="bg1"/>
                </a:solidFill>
              </a:rPr>
              <a:t> by Unknown Author is licensed under </a:t>
            </a:r>
            <a:r>
              <a:rPr lang="en-US" sz="900" dirty="0">
                <a:solidFill>
                  <a:schemeClr val="bg1"/>
                </a:solidFill>
                <a:hlinkClick r:id="rId6" tooltip="https://creativecommons.org/licenses/by-sa/3.0/">
                  <a:extLst>
                    <a:ext uri="{A12FA001-AC4F-418D-AE19-62706E023703}">
                      <ahyp:hlinkClr xmlns:ahyp="http://schemas.microsoft.com/office/drawing/2018/hyperlinkcolor" val="tx"/>
                    </a:ext>
                  </a:extLst>
                </a:hlinkClick>
              </a:rPr>
              <a:t>CC BY-SA</a:t>
            </a:r>
            <a:endParaRPr lang="en-US" sz="900" dirty="0">
              <a:solidFill>
                <a:schemeClr val="bg1"/>
              </a:solidFill>
            </a:endParaRPr>
          </a:p>
          <a:p>
            <a:r>
              <a:rPr lang="en-US" sz="900" dirty="0">
                <a:solidFill>
                  <a:schemeClr val="bg1"/>
                </a:solidFill>
              </a:rPr>
              <a:t>https://media.tenor.com/images/fc0a61ee26a9e7360c66df495826bdd4/tenor.gif</a:t>
            </a:r>
          </a:p>
        </p:txBody>
      </p:sp>
      <mc:AlternateContent xmlns:mc="http://schemas.openxmlformats.org/markup-compatibility/2006" xmlns:pslz="http://schemas.microsoft.com/office/powerpoint/2016/slidezoom">
        <mc:Choice Requires="pslz">
          <p:graphicFrame>
            <p:nvGraphicFramePr>
              <p:cNvPr id="7" name="Slide Zoom 6">
                <a:extLst>
                  <a:ext uri="{FF2B5EF4-FFF2-40B4-BE49-F238E27FC236}">
                    <a16:creationId xmlns:a16="http://schemas.microsoft.com/office/drawing/2014/main" id="{58FD0BEB-20C6-4C27-9BE8-164892F07BA3}"/>
                  </a:ext>
                </a:extLst>
              </p:cNvPr>
              <p:cNvGraphicFramePr>
                <a:graphicFrameLocks noChangeAspect="1"/>
              </p:cNvGraphicFramePr>
              <p:nvPr>
                <p:extLst>
                  <p:ext uri="{D42A27DB-BD31-4B8C-83A1-F6EECF244321}">
                    <p14:modId xmlns:p14="http://schemas.microsoft.com/office/powerpoint/2010/main" val="863796125"/>
                  </p:ext>
                </p:extLst>
              </p:nvPr>
            </p:nvGraphicFramePr>
            <p:xfrm>
              <a:off x="279400" y="5501640"/>
              <a:ext cx="1117600" cy="628650"/>
            </p:xfrm>
            <a:graphic>
              <a:graphicData uri="http://schemas.microsoft.com/office/powerpoint/2016/slidezoom">
                <pslz:sldZm>
                  <pslz:sldZmObj sldId="258" cId="3218623857">
                    <pslz:zmPr id="{1DB49BA9-BDAF-42CC-A940-941CE01F8A8D}" returnToParent="0" transitionDur="1000">
                      <p166:blipFill xmlns:p166="http://schemas.microsoft.com/office/powerpoint/2016/6/main">
                        <a:blip r:embed="rId7"/>
                        <a:stretch>
                          <a:fillRect/>
                        </a:stretch>
                      </p166:blipFill>
                      <p166:spPr xmlns:p166="http://schemas.microsoft.com/office/powerpoint/2016/6/main">
                        <a:xfrm>
                          <a:off x="0" y="0"/>
                          <a:ext cx="1117600" cy="628650"/>
                        </a:xfrm>
                        <a:prstGeom prst="rect">
                          <a:avLst/>
                        </a:prstGeom>
                        <a:ln w="3175">
                          <a:solidFill>
                            <a:prstClr val="ltGray"/>
                          </a:solidFill>
                        </a:ln>
                      </p166:spPr>
                    </pslz:zmPr>
                  </pslz:sldZmObj>
                </pslz:sldZm>
              </a:graphicData>
            </a:graphic>
          </p:graphicFrame>
        </mc:Choice>
        <mc:Fallback xmlns="">
          <p:pic>
            <p:nvPicPr>
              <p:cNvPr id="7" name="Slide Zoom 6">
                <a:hlinkClick r:id="rId8" action="ppaction://hlinksldjump"/>
                <a:extLst>
                  <a:ext uri="{FF2B5EF4-FFF2-40B4-BE49-F238E27FC236}">
                    <a16:creationId xmlns:a16="http://schemas.microsoft.com/office/drawing/2014/main" id="{58FD0BEB-20C6-4C27-9BE8-164892F07BA3}"/>
                  </a:ext>
                </a:extLst>
              </p:cNvPr>
              <p:cNvPicPr>
                <a:picLocks noGrp="1" noRot="1" noChangeAspect="1" noMove="1" noResize="1" noEditPoints="1" noAdjustHandles="1" noChangeArrowheads="1" noChangeShapeType="1"/>
              </p:cNvPicPr>
              <p:nvPr/>
            </p:nvPicPr>
            <p:blipFill>
              <a:blip r:embed="rId9"/>
              <a:stretch>
                <a:fillRect/>
              </a:stretch>
            </p:blipFill>
            <p:spPr>
              <a:xfrm>
                <a:off x="279400" y="5501640"/>
                <a:ext cx="1117600" cy="628650"/>
              </a:xfrm>
              <a:prstGeom prst="rect">
                <a:avLst/>
              </a:prstGeom>
              <a:ln w="3175">
                <a:solidFill>
                  <a:prstClr val="ltGray"/>
                </a:solidFill>
              </a:ln>
            </p:spPr>
          </p:pic>
        </mc:Fallback>
      </mc:AlternateContent>
      <p:sp>
        <p:nvSpPr>
          <p:cNvPr id="9" name="TextBox 8">
            <a:extLst>
              <a:ext uri="{FF2B5EF4-FFF2-40B4-BE49-F238E27FC236}">
                <a16:creationId xmlns:a16="http://schemas.microsoft.com/office/drawing/2014/main" id="{E1613DA4-6F83-4A4B-8EF7-D85CFF5989DE}"/>
              </a:ext>
            </a:extLst>
          </p:cNvPr>
          <p:cNvSpPr txBox="1"/>
          <p:nvPr/>
        </p:nvSpPr>
        <p:spPr>
          <a:xfrm>
            <a:off x="0" y="32544"/>
            <a:ext cx="2290713" cy="523220"/>
          </a:xfrm>
          <a:prstGeom prst="rect">
            <a:avLst/>
          </a:prstGeom>
          <a:solidFill>
            <a:schemeClr val="accent2"/>
          </a:solidFill>
        </p:spPr>
        <p:txBody>
          <a:bodyPr wrap="square" rtlCol="0">
            <a:spAutoFit/>
          </a:bodyPr>
          <a:lstStyle/>
          <a:p>
            <a:r>
              <a:rPr lang="en-US" sz="2800" dirty="0">
                <a:solidFill>
                  <a:schemeClr val="bg1"/>
                </a:solidFill>
              </a:rPr>
              <a:t>Funnel Cake</a:t>
            </a:r>
          </a:p>
        </p:txBody>
      </p:sp>
      <p:pic>
        <p:nvPicPr>
          <p:cNvPr id="3074" name="Picture 2" descr="Funnel Cake GIFs | Tenor">
            <a:extLst>
              <a:ext uri="{FF2B5EF4-FFF2-40B4-BE49-F238E27FC236}">
                <a16:creationId xmlns:a16="http://schemas.microsoft.com/office/drawing/2014/main" id="{C8E95E39-F189-427C-A93E-81E732AED8AD}"/>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979929" y="2245737"/>
            <a:ext cx="3871854" cy="3871854"/>
          </a:xfrm>
          <a:prstGeom prst="rect">
            <a:avLst/>
          </a:prstGeom>
          <a:noFill/>
          <a:extLst>
            <a:ext uri="{909E8E84-426E-40DD-AFC4-6F175D3DCCD1}">
              <a14:hiddenFill xmlns:a14="http://schemas.microsoft.com/office/drawing/2010/main">
                <a:solidFill>
                  <a:srgbClr val="FFFFFF"/>
                </a:solidFill>
              </a14:hiddenFill>
            </a:ext>
          </a:extLst>
        </p:spPr>
      </p:pic>
      <p:pic>
        <p:nvPicPr>
          <p:cNvPr id="10" name="zapsplat_cartoon_character_mm_mmm_10465">
            <a:hlinkClick r:id="" action="ppaction://media"/>
            <a:extLst>
              <a:ext uri="{FF2B5EF4-FFF2-40B4-BE49-F238E27FC236}">
                <a16:creationId xmlns:a16="http://schemas.microsoft.com/office/drawing/2014/main" id="{896DC5BB-565D-4E92-AC2C-972C163C473A}"/>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505312" y="6086475"/>
            <a:ext cx="406400" cy="406400"/>
          </a:xfrm>
          <a:prstGeom prst="rect">
            <a:avLst/>
          </a:prstGeom>
        </p:spPr>
      </p:pic>
    </p:spTree>
    <p:extLst>
      <p:ext uri="{BB962C8B-B14F-4D97-AF65-F5344CB8AC3E}">
        <p14:creationId xmlns:p14="http://schemas.microsoft.com/office/powerpoint/2010/main" val="3958187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124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34CBB08-50CF-46BC-AE86-F83558BC7FB3}"/>
              </a:ext>
            </a:extLst>
          </p:cNvPr>
          <p:cNvPicPr>
            <a:picLocks noGrp="1" noChangeAspect="1"/>
          </p:cNvPicPr>
          <p:nvPr>
            <p:ph idx="1"/>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536410" y="2711292"/>
            <a:ext cx="4146708" cy="4146708"/>
          </a:xfrm>
        </p:spPr>
      </p:pic>
      <p:sp>
        <p:nvSpPr>
          <p:cNvPr id="6" name="TextBox 5">
            <a:extLst>
              <a:ext uri="{FF2B5EF4-FFF2-40B4-BE49-F238E27FC236}">
                <a16:creationId xmlns:a16="http://schemas.microsoft.com/office/drawing/2014/main" id="{D201426F-9A2A-4EA1-BC04-B6EA5ED8A52B}"/>
              </a:ext>
            </a:extLst>
          </p:cNvPr>
          <p:cNvSpPr txBox="1"/>
          <p:nvPr/>
        </p:nvSpPr>
        <p:spPr>
          <a:xfrm>
            <a:off x="259080" y="6506425"/>
            <a:ext cx="5812949" cy="230832"/>
          </a:xfrm>
          <a:prstGeom prst="rect">
            <a:avLst/>
          </a:prstGeom>
          <a:noFill/>
        </p:spPr>
        <p:txBody>
          <a:bodyPr wrap="square" rtlCol="0">
            <a:spAutoFit/>
          </a:bodyPr>
          <a:lstStyle/>
          <a:p>
            <a:r>
              <a:rPr lang="en-US" sz="900" dirty="0">
                <a:hlinkClick r:id="rId5" tooltip="https://www.flickr.com/photos/lafoodie/20610362558"/>
              </a:rPr>
              <a:t>This Photo</a:t>
            </a:r>
            <a:r>
              <a:rPr lang="en-US" sz="900" dirty="0"/>
              <a:t> by Unknown Author is licensed under </a:t>
            </a:r>
            <a:r>
              <a:rPr lang="en-US" sz="900" dirty="0">
                <a:hlinkClick r:id="rId6" tooltip="https://creativecommons.org/licenses/by/3.0/"/>
              </a:rPr>
              <a:t>CC BY</a:t>
            </a:r>
            <a:endParaRPr lang="en-US" sz="900" dirty="0"/>
          </a:p>
        </p:txBody>
      </p:sp>
      <p:sp>
        <p:nvSpPr>
          <p:cNvPr id="7" name="Title 1">
            <a:extLst>
              <a:ext uri="{FF2B5EF4-FFF2-40B4-BE49-F238E27FC236}">
                <a16:creationId xmlns:a16="http://schemas.microsoft.com/office/drawing/2014/main" id="{B7026FE0-550B-4123-8602-7D2E6E4EBBDF}"/>
              </a:ext>
            </a:extLst>
          </p:cNvPr>
          <p:cNvSpPr>
            <a:spLocks noGrp="1"/>
          </p:cNvSpPr>
          <p:nvPr>
            <p:ph type="title"/>
          </p:nvPr>
        </p:nvSpPr>
        <p:spPr>
          <a:xfrm>
            <a:off x="259080" y="910375"/>
            <a:ext cx="10515600" cy="1325563"/>
          </a:xfrm>
        </p:spPr>
        <p:txBody>
          <a:bodyPr>
            <a:normAutofit fontScale="90000"/>
          </a:bodyPr>
          <a:lstStyle/>
          <a:p>
            <a:r>
              <a:rPr lang="en-US" b="1" dirty="0"/>
              <a:t>$   Pay   $ </a:t>
            </a:r>
            <a:br>
              <a:rPr lang="en-US" b="1" dirty="0"/>
            </a:br>
            <a:r>
              <a:rPr lang="en-US" b="1" dirty="0"/>
              <a:t>Write/Type a sentence: </a:t>
            </a:r>
            <a:br>
              <a:rPr lang="en-US" dirty="0"/>
            </a:br>
            <a:r>
              <a:rPr lang="en-US" b="1" dirty="0">
                <a:latin typeface="Comic Sans MS" panose="030F0702030302020204" pitchFamily="66" charset="0"/>
              </a:rPr>
              <a:t>Snow cones taste _________. </a:t>
            </a:r>
          </a:p>
        </p:txBody>
      </p:sp>
      <mc:AlternateContent xmlns:mc="http://schemas.openxmlformats.org/markup-compatibility/2006" xmlns:pslz="http://schemas.microsoft.com/office/powerpoint/2016/slidezoom">
        <mc:Choice Requires="pslz">
          <p:graphicFrame>
            <p:nvGraphicFramePr>
              <p:cNvPr id="8" name="Slide Zoom 7">
                <a:extLst>
                  <a:ext uri="{FF2B5EF4-FFF2-40B4-BE49-F238E27FC236}">
                    <a16:creationId xmlns:a16="http://schemas.microsoft.com/office/drawing/2014/main" id="{24CD6701-BCF9-481A-AB59-84328B6EC652}"/>
                  </a:ext>
                </a:extLst>
              </p:cNvPr>
              <p:cNvGraphicFramePr>
                <a:graphicFrameLocks noChangeAspect="1"/>
              </p:cNvGraphicFramePr>
              <p:nvPr>
                <p:extLst>
                  <p:ext uri="{D42A27DB-BD31-4B8C-83A1-F6EECF244321}">
                    <p14:modId xmlns:p14="http://schemas.microsoft.com/office/powerpoint/2010/main" val="863796125"/>
                  </p:ext>
                </p:extLst>
              </p:nvPr>
            </p:nvGraphicFramePr>
            <p:xfrm>
              <a:off x="279400" y="5501640"/>
              <a:ext cx="1117600" cy="628650"/>
            </p:xfrm>
            <a:graphic>
              <a:graphicData uri="http://schemas.microsoft.com/office/powerpoint/2016/slidezoom">
                <pslz:sldZm>
                  <pslz:sldZmObj sldId="258" cId="3218623857">
                    <pslz:zmPr id="{1DB49BA9-BDAF-42CC-A940-941CE01F8A8D}" returnToParent="0" transitionDur="1000">
                      <p166:blipFill xmlns:p166="http://schemas.microsoft.com/office/powerpoint/2016/6/main">
                        <a:blip r:embed="rId7"/>
                        <a:stretch>
                          <a:fillRect/>
                        </a:stretch>
                      </p166:blipFill>
                      <p166:spPr xmlns:p166="http://schemas.microsoft.com/office/powerpoint/2016/6/main">
                        <a:xfrm>
                          <a:off x="0" y="0"/>
                          <a:ext cx="1117600" cy="628650"/>
                        </a:xfrm>
                        <a:prstGeom prst="rect">
                          <a:avLst/>
                        </a:prstGeom>
                        <a:ln w="3175">
                          <a:solidFill>
                            <a:prstClr val="ltGray"/>
                          </a:solidFill>
                        </a:ln>
                      </p166:spPr>
                    </pslz:zmPr>
                  </pslz:sldZmObj>
                </pslz:sldZm>
              </a:graphicData>
            </a:graphic>
          </p:graphicFrame>
        </mc:Choice>
        <mc:Fallback xmlns="">
          <p:pic>
            <p:nvPicPr>
              <p:cNvPr id="8" name="Slide Zoom 7">
                <a:hlinkClick r:id="rId8" action="ppaction://hlinksldjump"/>
                <a:extLst>
                  <a:ext uri="{FF2B5EF4-FFF2-40B4-BE49-F238E27FC236}">
                    <a16:creationId xmlns:a16="http://schemas.microsoft.com/office/drawing/2014/main" id="{24CD6701-BCF9-481A-AB59-84328B6EC652}"/>
                  </a:ext>
                </a:extLst>
              </p:cNvPr>
              <p:cNvPicPr>
                <a:picLocks noGrp="1" noRot="1" noChangeAspect="1" noMove="1" noResize="1" noEditPoints="1" noAdjustHandles="1" noChangeArrowheads="1" noChangeShapeType="1"/>
              </p:cNvPicPr>
              <p:nvPr/>
            </p:nvPicPr>
            <p:blipFill>
              <a:blip r:embed="rId9"/>
              <a:stretch>
                <a:fillRect/>
              </a:stretch>
            </p:blipFill>
            <p:spPr>
              <a:xfrm>
                <a:off x="279400" y="5501640"/>
                <a:ext cx="1117600" cy="628650"/>
              </a:xfrm>
              <a:prstGeom prst="rect">
                <a:avLst/>
              </a:prstGeom>
              <a:ln w="3175">
                <a:solidFill>
                  <a:prstClr val="ltGray"/>
                </a:solidFill>
              </a:ln>
            </p:spPr>
          </p:pic>
        </mc:Fallback>
      </mc:AlternateContent>
      <p:sp>
        <p:nvSpPr>
          <p:cNvPr id="10" name="TextBox 9">
            <a:extLst>
              <a:ext uri="{FF2B5EF4-FFF2-40B4-BE49-F238E27FC236}">
                <a16:creationId xmlns:a16="http://schemas.microsoft.com/office/drawing/2014/main" id="{2B027086-546B-42CB-9ED3-ED2FAEA34122}"/>
              </a:ext>
            </a:extLst>
          </p:cNvPr>
          <p:cNvSpPr txBox="1"/>
          <p:nvPr/>
        </p:nvSpPr>
        <p:spPr>
          <a:xfrm>
            <a:off x="0" y="32544"/>
            <a:ext cx="2290713" cy="523220"/>
          </a:xfrm>
          <a:prstGeom prst="rect">
            <a:avLst/>
          </a:prstGeom>
          <a:solidFill>
            <a:schemeClr val="accent2"/>
          </a:solidFill>
        </p:spPr>
        <p:txBody>
          <a:bodyPr wrap="square" rtlCol="0">
            <a:spAutoFit/>
          </a:bodyPr>
          <a:lstStyle/>
          <a:p>
            <a:r>
              <a:rPr lang="en-US" sz="2800" dirty="0">
                <a:solidFill>
                  <a:schemeClr val="bg1"/>
                </a:solidFill>
              </a:rPr>
              <a:t>Snow Cone</a:t>
            </a:r>
          </a:p>
        </p:txBody>
      </p:sp>
      <p:pic>
        <p:nvPicPr>
          <p:cNvPr id="4098" name="Picture 2" descr="Eating Snow GIFs - Get the best GIF on GIPHY">
            <a:extLst>
              <a:ext uri="{FF2B5EF4-FFF2-40B4-BE49-F238E27FC236}">
                <a16:creationId xmlns:a16="http://schemas.microsoft.com/office/drawing/2014/main" id="{03FAAA40-F1A2-4B1F-AC57-A1A749F82A4B}"/>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453676" y="2711292"/>
            <a:ext cx="3015704" cy="4025965"/>
          </a:xfrm>
          <a:prstGeom prst="rect">
            <a:avLst/>
          </a:prstGeom>
          <a:noFill/>
          <a:extLst>
            <a:ext uri="{909E8E84-426E-40DD-AFC4-6F175D3DCCD1}">
              <a14:hiddenFill xmlns:a14="http://schemas.microsoft.com/office/drawing/2010/main">
                <a:solidFill>
                  <a:srgbClr val="FFFFFF"/>
                </a:solidFill>
              </a14:hiddenFill>
            </a:ext>
          </a:extLst>
        </p:spPr>
      </p:pic>
      <p:pic>
        <p:nvPicPr>
          <p:cNvPr id="11" name="zapsplat_cartoon_character_mm_mmm_10465">
            <a:hlinkClick r:id="" action="ppaction://media"/>
            <a:extLst>
              <a:ext uri="{FF2B5EF4-FFF2-40B4-BE49-F238E27FC236}">
                <a16:creationId xmlns:a16="http://schemas.microsoft.com/office/drawing/2014/main" id="{4D8EE1E3-4E4D-4ECE-AADC-B0A6F93C1A18}"/>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087513" y="5708758"/>
            <a:ext cx="406400" cy="406400"/>
          </a:xfrm>
          <a:prstGeom prst="rect">
            <a:avLst/>
          </a:prstGeom>
        </p:spPr>
      </p:pic>
    </p:spTree>
    <p:extLst>
      <p:ext uri="{BB962C8B-B14F-4D97-AF65-F5344CB8AC3E}">
        <p14:creationId xmlns:p14="http://schemas.microsoft.com/office/powerpoint/2010/main" val="2606184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ppt_x"/>
                                          </p:val>
                                        </p:tav>
                                        <p:tav tm="100000">
                                          <p:val>
                                            <p:strVal val="#ppt_x"/>
                                          </p:val>
                                        </p:tav>
                                      </p:tavLst>
                                    </p:anim>
                                    <p:anim calcmode="lin" valueType="num">
                                      <p:cBhvr additive="base">
                                        <p:cTn id="8" dur="500" fill="hold"/>
                                        <p:tgtEl>
                                          <p:spTgt spid="4098"/>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124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5340</TotalTime>
  <Words>1547</Words>
  <Application>Microsoft Office PowerPoint</Application>
  <PresentationFormat>Widescreen</PresentationFormat>
  <Paragraphs>144</Paragraphs>
  <Slides>29</Slides>
  <Notes>1</Notes>
  <HiddenSlides>0</HiddenSlides>
  <MMClips>24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Calibri</vt:lpstr>
      <vt:lpstr>Calibri Light</vt:lpstr>
      <vt:lpstr>Comic Sans MS</vt:lpstr>
      <vt:lpstr>Office Theme</vt:lpstr>
      <vt:lpstr>PowerPoint Presentation</vt:lpstr>
      <vt:lpstr>Directions:</vt:lpstr>
      <vt:lpstr>PowerPoint Presentation</vt:lpstr>
      <vt:lpstr>PowerPoint Presentation</vt:lpstr>
      <vt:lpstr>PowerPoint Presentation</vt:lpstr>
      <vt:lpstr>$   Pay   $ Draw/Design a cold drink!</vt:lpstr>
      <vt:lpstr>$   Pay   $ March 10 times.</vt:lpstr>
      <vt:lpstr>$   Pay   $  Write/Type: funnel cake</vt:lpstr>
      <vt:lpstr>$   Pay   $  Write/Type a sentence:  Snow cones taste _________. </vt:lpstr>
      <vt:lpstr>$   Pay   $  Create a popcorn craft.</vt:lpstr>
      <vt:lpstr>$   Pay   $  Write/Type a sentence:  Nachos taste _________.</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Balloon  Pop: Share the link with the student or have the student tell you what cards to click on using directional terms.  Link: https://www.thelearningapps.com/balloon-pops-ii/</vt:lpstr>
      <vt:lpstr>Memory Game Share the link with the student or have the student tell you what cards to click on using directional terms.  Link:  https://www.thelearningapps.com/birds-memory/</vt:lpstr>
      <vt:lpstr>Duck Maze: Share link with student or have the student give you directional terms: right, left, up, and down to complete the maze.  Link: https://www.happyclicks.net/maze-games/10-duck-maze.php</vt:lpstr>
      <vt:lpstr>Basketball Shooting</vt:lpstr>
      <vt:lpstr>Spin the Wheel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Kimberly Wiggins</dc:creator>
  <cp:lastModifiedBy>Kimberly Wiggins</cp:lastModifiedBy>
  <cp:revision>51</cp:revision>
  <dcterms:created xsi:type="dcterms:W3CDTF">2021-04-11T13:06:04Z</dcterms:created>
  <dcterms:modified xsi:type="dcterms:W3CDTF">2021-04-19T16:24:47Z</dcterms:modified>
</cp:coreProperties>
</file>