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6" r:id="rId2"/>
    <p:sldId id="277" r:id="rId3"/>
    <p:sldId id="274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62344" autoAdjust="0"/>
  </p:normalViewPr>
  <p:slideViewPr>
    <p:cSldViewPr snapToGrid="0">
      <p:cViewPr varScale="1">
        <p:scale>
          <a:sx n="42" d="100"/>
          <a:sy n="42" d="100"/>
        </p:scale>
        <p:origin x="106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152803-1540-4492-989A-82A8A11788F5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F3FA38-521E-4838-8A55-F3654DBEA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384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Alternative for the spinner:  Writing sentences:  https://wheelofnames.com/ep4-duh </a:t>
            </a:r>
          </a:p>
          <a:p>
            <a:endParaRPr lang="en-US"/>
          </a:p>
          <a:p>
            <a:r>
              <a:rPr lang="en-US"/>
              <a:t>https</a:t>
            </a:r>
            <a:r>
              <a:rPr lang="en-US" dirty="0"/>
              <a:t>://wheelofnames.com/m96-8h3</a:t>
            </a:r>
          </a:p>
          <a:p>
            <a:endParaRPr lang="en-US" dirty="0"/>
          </a:p>
          <a:p>
            <a:r>
              <a:rPr lang="en-US" dirty="0"/>
              <a:t>https://images.app.goo.gl/ASrBGMKPVRVGHb219</a:t>
            </a:r>
          </a:p>
          <a:p>
            <a:endParaRPr lang="en-US" dirty="0"/>
          </a:p>
          <a:p>
            <a:r>
              <a:rPr lang="en-US" dirty="0"/>
              <a:t>Cracked dragon egg: https://www.deviantart.com/artreferencesource/art/Stock-PNG-Cracked-Dragon-Egg-716778612</a:t>
            </a:r>
          </a:p>
          <a:p>
            <a:endParaRPr lang="en-US" dirty="0"/>
          </a:p>
          <a:p>
            <a:r>
              <a:rPr lang="en-US" dirty="0"/>
              <a:t>Egg: https://www.dlf.pt/ddetail/ToJibR_dragon-egg-game-of-thrones-png-transparent-png/</a:t>
            </a:r>
          </a:p>
          <a:p>
            <a:endParaRPr lang="en-US" dirty="0"/>
          </a:p>
          <a:p>
            <a:r>
              <a:rPr lang="en-US" dirty="0"/>
              <a:t>Orange dragon: https://images.app.goo.gl/L8JCYJN1TuaJbP4E6</a:t>
            </a:r>
          </a:p>
          <a:p>
            <a:endParaRPr lang="en-US" dirty="0"/>
          </a:p>
          <a:p>
            <a:r>
              <a:rPr lang="en-US" dirty="0"/>
              <a:t>Dragon fire: http://www.pngmart.com/image/182053 </a:t>
            </a:r>
          </a:p>
          <a:p>
            <a:endParaRPr lang="en-US" dirty="0"/>
          </a:p>
          <a:p>
            <a:r>
              <a:rPr lang="en-US" dirty="0"/>
              <a:t>Water balloon https://www.hiclipart.com/free-transparent-background-png-clipart-qyuiz/download</a:t>
            </a:r>
          </a:p>
          <a:p>
            <a:endParaRPr lang="en-US" dirty="0"/>
          </a:p>
          <a:p>
            <a:r>
              <a:rPr lang="en-US" dirty="0"/>
              <a:t>Water splash graphic: https://www.clipartmax.com/middle/m2i8G6i8G6i8m2i8_clip-art-pictures-water-splash-cartoon-png/ </a:t>
            </a:r>
          </a:p>
          <a:p>
            <a:endParaRPr lang="en-US" dirty="0"/>
          </a:p>
          <a:p>
            <a:r>
              <a:rPr lang="en-US" dirty="0"/>
              <a:t>Sound effects from ZapSplat.com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3FA38-521E-4838-8A55-F3654DBEA6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87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https://images.app.goo.gl/ASrBGMKPVRVGHb219</a:t>
            </a:r>
          </a:p>
          <a:p>
            <a:endParaRPr lang="en-US" dirty="0"/>
          </a:p>
          <a:p>
            <a:r>
              <a:rPr lang="en-US" dirty="0"/>
              <a:t>Cracked dragon egg: https://www.deviantart.com/artreferencesource/art/Stock-PNG-Cracked-Dragon-Egg-716778612</a:t>
            </a:r>
          </a:p>
          <a:p>
            <a:endParaRPr lang="en-US" dirty="0"/>
          </a:p>
          <a:p>
            <a:r>
              <a:rPr lang="en-US" dirty="0"/>
              <a:t>Egg: https://www.dlf.pt/ddetail/ToJibR_dragon-egg-game-of-thrones-png-transparent-png/</a:t>
            </a:r>
          </a:p>
          <a:p>
            <a:endParaRPr lang="en-US" dirty="0"/>
          </a:p>
          <a:p>
            <a:r>
              <a:rPr lang="en-US" b="1" dirty="0"/>
              <a:t>Orange dragon: https://images.app.goo.gl/L8JCYJN1TuaJbP4E6</a:t>
            </a:r>
          </a:p>
          <a:p>
            <a:endParaRPr lang="en-US" b="1" dirty="0"/>
          </a:p>
          <a:p>
            <a:r>
              <a:rPr lang="en-US" b="1" dirty="0"/>
              <a:t>Dragon fire: http://www.pngmart.com/image/182053 </a:t>
            </a:r>
          </a:p>
          <a:p>
            <a:endParaRPr lang="en-US" dirty="0"/>
          </a:p>
          <a:p>
            <a:r>
              <a:rPr lang="en-US" dirty="0"/>
              <a:t>Sound effects from ZapSplat.com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3FA38-521E-4838-8A55-F3654DBEA62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215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https://images.app.goo.gl/ASrBGMKPVRVGHb219</a:t>
            </a:r>
          </a:p>
          <a:p>
            <a:endParaRPr lang="en-US" dirty="0"/>
          </a:p>
          <a:p>
            <a:r>
              <a:rPr lang="en-US" dirty="0"/>
              <a:t>Cracked dragon egg: https://www.deviantart.com/artreferencesource/art/Stock-PNG-Cracked-Dragon-Egg-716778612</a:t>
            </a:r>
          </a:p>
          <a:p>
            <a:endParaRPr lang="en-US" dirty="0"/>
          </a:p>
          <a:p>
            <a:r>
              <a:rPr lang="en-US" dirty="0"/>
              <a:t>Egg: https://www.dlf.pt/ddetail/ToJibR_dragon-egg-game-of-thrones-png-transparent-png/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Orange dragon: https://images.app.goo.gl/L8JCYJN1TuaJbP4E6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Dragon fire: http://www.pngmart.com/image/182053 </a:t>
            </a:r>
          </a:p>
          <a:p>
            <a:endParaRPr lang="en-US" dirty="0"/>
          </a:p>
          <a:p>
            <a:r>
              <a:rPr lang="en-US" dirty="0"/>
              <a:t>Sound effects from ZapSplat.com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3FA38-521E-4838-8A55-F3654DBEA62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515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https://images.app.goo.gl/rwezgQy9HxUsDmty5</a:t>
            </a:r>
          </a:p>
          <a:p>
            <a:endParaRPr lang="en-US" dirty="0"/>
          </a:p>
          <a:p>
            <a:r>
              <a:rPr lang="en-US" dirty="0"/>
              <a:t>Cracked dragon egg: https://www.deviantart.com/artreferencesource/art/Stock-PNG-Cracked-Dragon-Egg-716778612</a:t>
            </a:r>
          </a:p>
          <a:p>
            <a:endParaRPr lang="en-US" dirty="0"/>
          </a:p>
          <a:p>
            <a:r>
              <a:rPr lang="en-US" dirty="0"/>
              <a:t>Egg: https://www.dlf.pt/ddetail/ToJibR_dragon-egg-game-of-thrones-png-transparent-png/</a:t>
            </a:r>
          </a:p>
          <a:p>
            <a:endParaRPr lang="en-US" dirty="0"/>
          </a:p>
          <a:p>
            <a:r>
              <a:rPr lang="en-US" dirty="0"/>
              <a:t>Orange dragon: https://images.app.goo.gl/L8JCYJN1TuaJbP4E6</a:t>
            </a:r>
          </a:p>
          <a:p>
            <a:endParaRPr lang="en-US" dirty="0"/>
          </a:p>
          <a:p>
            <a:r>
              <a:rPr lang="en-US" dirty="0"/>
              <a:t>Dragon fire: http://www.pngmart.com/image/182053 </a:t>
            </a:r>
          </a:p>
          <a:p>
            <a:endParaRPr lang="en-US" dirty="0"/>
          </a:p>
          <a:p>
            <a:r>
              <a:rPr lang="en-US" dirty="0"/>
              <a:t>Sound effects from ZapSplat.com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3FA38-521E-4838-8A55-F3654DBEA62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637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https://images.app.goo.gl/ASrBGMKPVRVGHb219</a:t>
            </a:r>
          </a:p>
          <a:p>
            <a:endParaRPr lang="en-US" dirty="0"/>
          </a:p>
          <a:p>
            <a:r>
              <a:rPr lang="en-US" dirty="0"/>
              <a:t>Cracked dragon egg: https://www.deviantart.com/artreferencesource/art/Stock-PNG-Cracked-Dragon-Egg-716778612</a:t>
            </a:r>
          </a:p>
          <a:p>
            <a:endParaRPr lang="en-US" dirty="0"/>
          </a:p>
          <a:p>
            <a:r>
              <a:rPr lang="en-US" dirty="0"/>
              <a:t>Egg: https://www.dlf.pt/ddetail/ToJibR_dragon-egg-game-of-thrones-png-transparent-png/</a:t>
            </a:r>
          </a:p>
          <a:p>
            <a:endParaRPr lang="en-US" dirty="0"/>
          </a:p>
          <a:p>
            <a:r>
              <a:rPr lang="en-US" dirty="0"/>
              <a:t>Dark blue dragon: https://images.app.goo.gl/r3PFxZJsiBJ5zXok9 </a:t>
            </a:r>
          </a:p>
          <a:p>
            <a:endParaRPr lang="en-US" dirty="0"/>
          </a:p>
          <a:p>
            <a:r>
              <a:rPr lang="en-US" dirty="0"/>
              <a:t>Fire: https://www.hiclipart.com/free-transparent-background-png-clipart-iczba</a:t>
            </a:r>
          </a:p>
          <a:p>
            <a:endParaRPr lang="en-US" dirty="0"/>
          </a:p>
          <a:p>
            <a:r>
              <a:rPr lang="en-US" dirty="0"/>
              <a:t>Fire extinguisher: https://gfycat.com/stickers/search/fire+extinguisher</a:t>
            </a:r>
          </a:p>
          <a:p>
            <a:endParaRPr lang="en-US" dirty="0"/>
          </a:p>
          <a:p>
            <a:r>
              <a:rPr lang="en-US" dirty="0"/>
              <a:t>Sound effects from ZapSplat.com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3FA38-521E-4838-8A55-F3654DBEA62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824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https://images.app.goo.gl/ASrBGMKPVRVGHb219</a:t>
            </a:r>
          </a:p>
          <a:p>
            <a:endParaRPr lang="en-US" dirty="0"/>
          </a:p>
          <a:p>
            <a:r>
              <a:rPr lang="en-US" dirty="0"/>
              <a:t>Cracked dragon egg: https://www.deviantart.com/artreferencesource/art/Stock-PNG-Cracked-Dragon-Egg-716778612</a:t>
            </a:r>
          </a:p>
          <a:p>
            <a:endParaRPr lang="en-US" dirty="0"/>
          </a:p>
          <a:p>
            <a:r>
              <a:rPr lang="en-US" dirty="0"/>
              <a:t>Egg: https://www.dlf.pt/ddetail/ToJibR_dragon-egg-game-of-thrones-png-transparent-png/</a:t>
            </a:r>
          </a:p>
          <a:p>
            <a:endParaRPr lang="en-US" dirty="0"/>
          </a:p>
          <a:p>
            <a:r>
              <a:rPr lang="en-US" dirty="0"/>
              <a:t>Rainbow dragon: https://www.pngfind.com/download/ToJxom_candy-dragon-baby-dragon-mania-legends-baby-dragons/</a:t>
            </a:r>
          </a:p>
          <a:p>
            <a:endParaRPr lang="en-US" dirty="0"/>
          </a:p>
          <a:p>
            <a:r>
              <a:rPr lang="en-US" dirty="0"/>
              <a:t>Fire: https://www.hiclipart.com/free-transparent-background-png-clipart-ipylh</a:t>
            </a:r>
          </a:p>
          <a:p>
            <a:endParaRPr lang="en-US" dirty="0"/>
          </a:p>
          <a:p>
            <a:r>
              <a:rPr lang="en-US" dirty="0"/>
              <a:t>Sound effects from ZapSplat.com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3FA38-521E-4838-8A55-F3654DBEA62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258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Background https://images.app.goo.gl/akFsmmdKQ6hTwVqj9</a:t>
            </a:r>
          </a:p>
          <a:p>
            <a:endParaRPr lang="en-US" dirty="0"/>
          </a:p>
          <a:p>
            <a:r>
              <a:rPr lang="en-US" dirty="0"/>
              <a:t>Fire: https://www.hiclipart.com/free-transparent-background-png-clipart-qmpmd</a:t>
            </a:r>
          </a:p>
          <a:p>
            <a:endParaRPr lang="en-US" dirty="0"/>
          </a:p>
          <a:p>
            <a:r>
              <a:rPr lang="en-US" dirty="0"/>
              <a:t>Cracked dragon egg: https://www.deviantart.com/artreferencesource/art/Stock-PNG-Cracked-Dragon-Egg-716778612</a:t>
            </a:r>
          </a:p>
          <a:p>
            <a:endParaRPr lang="en-US" dirty="0"/>
          </a:p>
          <a:p>
            <a:r>
              <a:rPr lang="en-US" dirty="0"/>
              <a:t>Egg: https://www.dlf.pt/ddetail/ToJibR_dragon-egg-game-of-thrones-png-transparent-png/</a:t>
            </a:r>
          </a:p>
          <a:p>
            <a:endParaRPr lang="en-US" dirty="0"/>
          </a:p>
          <a:p>
            <a:r>
              <a:rPr lang="en-US" dirty="0"/>
              <a:t>Rainbow dragon: https://www.pngfind.com/download/ToJxom_candy-dragon-baby-dragon-mania-legends-baby-dragons/</a:t>
            </a:r>
          </a:p>
          <a:p>
            <a:endParaRPr lang="en-US" dirty="0"/>
          </a:p>
          <a:p>
            <a:r>
              <a:rPr lang="en-US" dirty="0"/>
              <a:t>Sound effects from ZapSplat.com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3FA38-521E-4838-8A55-F3654DBEA62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205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https://images.app.goo.gl/Mj2LFfjvqGdHBqYT6</a:t>
            </a:r>
          </a:p>
          <a:p>
            <a:endParaRPr lang="en-US" dirty="0"/>
          </a:p>
          <a:p>
            <a:r>
              <a:rPr lang="en-US" dirty="0"/>
              <a:t>Dragon: https://www.pngfind.com/download/hmRbobw_small-image-of-pet-pal-baby-green-dragon/</a:t>
            </a:r>
          </a:p>
          <a:p>
            <a:endParaRPr lang="en-US" dirty="0"/>
          </a:p>
          <a:p>
            <a:r>
              <a:rPr lang="en-US" dirty="0"/>
              <a:t>Fire: https://www.hiclipart.com/free-transparent-background-png-clipart-qmpmd</a:t>
            </a:r>
          </a:p>
          <a:p>
            <a:endParaRPr lang="en-US" dirty="0"/>
          </a:p>
          <a:p>
            <a:r>
              <a:rPr lang="en-US" dirty="0"/>
              <a:t>Cracked dragon egg: https://www.deviantart.com/artreferencesource/art/Stock-PNG-Cracked-Dragon-Egg-716778612</a:t>
            </a:r>
          </a:p>
          <a:p>
            <a:endParaRPr lang="en-US" dirty="0"/>
          </a:p>
          <a:p>
            <a:r>
              <a:rPr lang="en-US" dirty="0"/>
              <a:t>Egg: https://www.dlf.pt/ddetail/ToJibR_dragon-egg-game-of-thrones-png-transparent-png/</a:t>
            </a:r>
          </a:p>
          <a:p>
            <a:endParaRPr lang="en-US" dirty="0"/>
          </a:p>
          <a:p>
            <a:r>
              <a:rPr lang="en-US" dirty="0"/>
              <a:t>Sound effects from ZapSplat.com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3FA38-521E-4838-8A55-F3654DBEA62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97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https://images.app.goo.gl/PXg8q96h9keitXnc7</a:t>
            </a:r>
          </a:p>
          <a:p>
            <a:endParaRPr lang="en-US" dirty="0"/>
          </a:p>
          <a:p>
            <a:r>
              <a:rPr lang="en-US" dirty="0"/>
              <a:t>Princess dragon: https://www.pngfind.com/download/iJxbhxh_princess-dragon-baby-dragon-de-princesa-dragon-mania/</a:t>
            </a:r>
          </a:p>
          <a:p>
            <a:endParaRPr lang="en-US" dirty="0"/>
          </a:p>
          <a:p>
            <a:r>
              <a:rPr lang="en-US" dirty="0"/>
              <a:t>Fire: https://www.hiclipart.com/free-transparent-background-png-clipart-qmpmd</a:t>
            </a:r>
          </a:p>
          <a:p>
            <a:endParaRPr lang="en-US" dirty="0"/>
          </a:p>
          <a:p>
            <a:r>
              <a:rPr lang="en-US" dirty="0"/>
              <a:t>Cracked dragon egg: https://www.deviantart.com/artreferencesource/art/Stock-PNG-Cracked-Dragon-Egg-716778612</a:t>
            </a:r>
          </a:p>
          <a:p>
            <a:endParaRPr lang="en-US" dirty="0"/>
          </a:p>
          <a:p>
            <a:r>
              <a:rPr lang="en-US" dirty="0"/>
              <a:t>Egg: https://www.dlf.pt/ddetail/ToJibR_dragon-egg-game-of-thrones-png-transparent-png/</a:t>
            </a:r>
          </a:p>
          <a:p>
            <a:endParaRPr lang="en-US" dirty="0"/>
          </a:p>
          <a:p>
            <a:r>
              <a:rPr lang="en-US" dirty="0"/>
              <a:t>Sound effects from ZapSplat.com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3FA38-521E-4838-8A55-F3654DBEA62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59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C1BA6-20C3-41AC-A186-D934267C1C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AFB152-453A-4064-BAA1-CC4D672828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8BC3FC-9835-4374-B2C2-1F894DAD1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A4082-DD9E-4A97-B09A-017BA3843737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97C0E-D3FE-48A5-8EC5-517E54B7D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C089C-389A-4645-95EC-A5C7A5D3B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96A6E-20D6-4575-8B2A-D9B6BB68D0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840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B5DAF-53D9-4FE0-B961-6E6D6238F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7D964E-E676-413D-A938-0BB20CB178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C1393C-00FD-4806-B7B3-0BEA4F4D7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A4082-DD9E-4A97-B09A-017BA3843737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ADBA5-B9AC-4BAD-9530-3A58E641F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F07DF5-BD0B-41BA-A2AA-4BBEFC0F1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96A6E-20D6-4575-8B2A-D9B6BB68D0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361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83A304-C4E2-4F07-8A9E-BB12767FBF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1C6F02-B4BB-4832-9136-3879F7AA9A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F43D7D-5AF2-4323-8ED0-3A5147CB7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A4082-DD9E-4A97-B09A-017BA3843737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4D760-D880-4EDE-AC8B-58FAD28B4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D6B2E8-BB57-4F75-BC4E-E1CAB9729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96A6E-20D6-4575-8B2A-D9B6BB68D0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81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F41A5-B7FE-48A8-9BF4-3819A702D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BD046-9075-4953-9A67-F5B623B703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607514-488B-471E-9395-645472542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A4082-DD9E-4A97-B09A-017BA3843737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90E82-7997-4C5C-A2C0-141D81477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B4CCE-7032-4121-87FC-9045F2088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96A6E-20D6-4575-8B2A-D9B6BB68D0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295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6D173-BACD-4F3C-A23D-5D1137D90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F092A9-C291-4BCE-B3B3-208F7E509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131B16-4CB9-416B-9272-0F20065E9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A4082-DD9E-4A97-B09A-017BA3843737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A99E5F-5CBF-41AF-B130-6D79BAE18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F83C1A-C423-475A-8DED-30E7E163D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96A6E-20D6-4575-8B2A-D9B6BB68D0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631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C6E3F-4CE3-4756-BA85-6738D465E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A7FFF-1A0D-4509-A6D0-73BD5E6FDC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9ACB51-9392-4718-BEBE-0B0566666E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B9EE14-A701-4972-ACBC-CA58E1D3A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A4082-DD9E-4A97-B09A-017BA3843737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EA2852-3E7D-4F13-B9FB-82FB0F4AE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BE7A95-C901-42F9-84E7-1AABD7E9B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96A6E-20D6-4575-8B2A-D9B6BB68D0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68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A9396-D12A-493E-88B0-4C41D53A7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A38155-8C03-4CE7-A33E-3401C141E8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F30C68-A70F-470C-9F27-B2A282A524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A4A262-D79B-4403-8559-22A37FEAF9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5719C2-AD85-43D7-BC9D-91000E4BAE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3F999B-D482-44FF-A8DE-15F1CAA8D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A4082-DD9E-4A97-B09A-017BA3843737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15418D-B73D-4432-8971-E5F0E61D5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11124E-3764-432F-B57E-55273C694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96A6E-20D6-4575-8B2A-D9B6BB68D0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259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06D0-17A4-4193-8593-3F15F0C34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DD1B41-8AAE-4534-B76A-789CDD57E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A4082-DD9E-4A97-B09A-017BA3843737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3AD1EF-894B-41C9-9FB6-4D97906D0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42AF75-1BA0-4FA2-9FBB-D47A47DE6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96A6E-20D6-4575-8B2A-D9B6BB68D0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304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68B3D2-562C-47C9-B513-66F8E65B7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A4082-DD9E-4A97-B09A-017BA3843737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7D8001-0E92-40A1-91BF-46B15AF12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B791E4-4306-4725-8F7C-DF5BAC442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96A6E-20D6-4575-8B2A-D9B6BB68D0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949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AC58E-D761-4DBA-8B20-FA648D400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5BD25-C832-4B8E-BE3D-287753C3C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48C3FC-4BA6-47DD-A06D-E6F38CF876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6AA611-296B-4349-BB5C-1B3A18475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A4082-DD9E-4A97-B09A-017BA3843737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03AFBE-3735-4D62-B2F9-2B37968A4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0803C8-6751-493D-A200-E29907E82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96A6E-20D6-4575-8B2A-D9B6BB68D0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030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BAEAF-F58A-4387-B796-07B25DFBA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1A815C-ED0B-411F-848E-C5FC3685A4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E3D11F-4C7E-4DA8-960D-E2B89797A4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3E2B05-A86F-4287-8F6F-AB2159A10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A4082-DD9E-4A97-B09A-017BA3843737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D34043-5F6F-4836-9A87-9CBC54549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B924D2-E3E7-468F-8764-26C751E19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96A6E-20D6-4575-8B2A-D9B6BB68D0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44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E969E5-21FD-4A8E-84A3-5594FFDF9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86F79C-60FA-4976-B8ED-270223156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BE44C-9DB7-4E20-BD4A-D001017447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A4082-DD9E-4A97-B09A-017BA3843737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8D1E8-E0F8-44E7-BCE3-48E589DCA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8B42A-DB65-47A2-8E7E-16CE07095E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96A6E-20D6-4575-8B2A-D9B6BB68D0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129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tkimwiggins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.png"/><Relationship Id="rId18" Type="http://schemas.openxmlformats.org/officeDocument/2006/relationships/image" Target="../media/image16.png"/><Relationship Id="rId3" Type="http://schemas.microsoft.com/office/2007/relationships/media" Target="../media/media13.m4a"/><Relationship Id="rId21" Type="http://schemas.openxmlformats.org/officeDocument/2006/relationships/image" Target="../media/image8.png"/><Relationship Id="rId7" Type="http://schemas.microsoft.com/office/2007/relationships/media" Target="../media/media4.mp3"/><Relationship Id="rId12" Type="http://schemas.openxmlformats.org/officeDocument/2006/relationships/notesSlide" Target="../notesSlides/notesSlide8.xml"/><Relationship Id="rId17" Type="http://schemas.openxmlformats.org/officeDocument/2006/relationships/image" Target="../media/image30.png"/><Relationship Id="rId2" Type="http://schemas.openxmlformats.org/officeDocument/2006/relationships/audio" Target="../media/media2.mp3"/><Relationship Id="rId16" Type="http://schemas.openxmlformats.org/officeDocument/2006/relationships/image" Target="../media/image4.png"/><Relationship Id="rId20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microsoft.com/office/2007/relationships/media" Target="../media/media1.mp3"/><Relationship Id="rId11" Type="http://schemas.openxmlformats.org/officeDocument/2006/relationships/slideLayout" Target="../slideLayouts/slideLayout1.xml"/><Relationship Id="rId5" Type="http://schemas.openxmlformats.org/officeDocument/2006/relationships/audio" Target="NULL" TargetMode="External"/><Relationship Id="rId15" Type="http://schemas.openxmlformats.org/officeDocument/2006/relationships/image" Target="../media/image3.png"/><Relationship Id="rId23" Type="http://schemas.openxmlformats.org/officeDocument/2006/relationships/image" Target="../media/image9.png"/><Relationship Id="rId10" Type="http://schemas.openxmlformats.org/officeDocument/2006/relationships/audio" Target="../media/media5.mp3"/><Relationship Id="rId19" Type="http://schemas.openxmlformats.org/officeDocument/2006/relationships/hyperlink" Target="https://wheelofnames.com/qwx-hwj" TargetMode="External"/><Relationship Id="rId4" Type="http://schemas.openxmlformats.org/officeDocument/2006/relationships/audio" Target="../media/media13.m4a"/><Relationship Id="rId9" Type="http://schemas.microsoft.com/office/2007/relationships/media" Target="../media/media5.mp3"/><Relationship Id="rId14" Type="http://schemas.openxmlformats.org/officeDocument/2006/relationships/image" Target="../media/image29.png"/><Relationship Id="rId2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.png"/><Relationship Id="rId18" Type="http://schemas.openxmlformats.org/officeDocument/2006/relationships/image" Target="../media/image33.png"/><Relationship Id="rId3" Type="http://schemas.microsoft.com/office/2007/relationships/media" Target="../media/media14.m4a"/><Relationship Id="rId21" Type="http://schemas.openxmlformats.org/officeDocument/2006/relationships/image" Target="../media/image8.png"/><Relationship Id="rId7" Type="http://schemas.microsoft.com/office/2007/relationships/media" Target="../media/media4.mp3"/><Relationship Id="rId12" Type="http://schemas.openxmlformats.org/officeDocument/2006/relationships/notesSlide" Target="../notesSlides/notesSlide9.xml"/><Relationship Id="rId17" Type="http://schemas.openxmlformats.org/officeDocument/2006/relationships/image" Target="../media/image32.png"/><Relationship Id="rId2" Type="http://schemas.openxmlformats.org/officeDocument/2006/relationships/audio" Target="../media/media2.mp3"/><Relationship Id="rId16" Type="http://schemas.openxmlformats.org/officeDocument/2006/relationships/image" Target="../media/image4.png"/><Relationship Id="rId20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microsoft.com/office/2007/relationships/media" Target="../media/media1.mp3"/><Relationship Id="rId11" Type="http://schemas.openxmlformats.org/officeDocument/2006/relationships/slideLayout" Target="../slideLayouts/slideLayout1.xml"/><Relationship Id="rId5" Type="http://schemas.openxmlformats.org/officeDocument/2006/relationships/audio" Target="NULL" TargetMode="External"/><Relationship Id="rId15" Type="http://schemas.openxmlformats.org/officeDocument/2006/relationships/image" Target="../media/image3.png"/><Relationship Id="rId23" Type="http://schemas.openxmlformats.org/officeDocument/2006/relationships/image" Target="../media/image9.png"/><Relationship Id="rId10" Type="http://schemas.openxmlformats.org/officeDocument/2006/relationships/audio" Target="../media/media5.mp3"/><Relationship Id="rId19" Type="http://schemas.openxmlformats.org/officeDocument/2006/relationships/hyperlink" Target="https://wheelofnames.com/qwx-hwj" TargetMode="External"/><Relationship Id="rId4" Type="http://schemas.openxmlformats.org/officeDocument/2006/relationships/audio" Target="../media/media14.m4a"/><Relationship Id="rId9" Type="http://schemas.microsoft.com/office/2007/relationships/media" Target="../media/media5.mp3"/><Relationship Id="rId14" Type="http://schemas.openxmlformats.org/officeDocument/2006/relationships/image" Target="../media/image31.png"/><Relationship Id="rId2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8.png"/><Relationship Id="rId18" Type="http://schemas.openxmlformats.org/officeDocument/2006/relationships/image" Target="../media/image34.gif"/><Relationship Id="rId3" Type="http://schemas.microsoft.com/office/2007/relationships/media" Target="../media/media5.mp3"/><Relationship Id="rId7" Type="http://schemas.openxmlformats.org/officeDocument/2006/relationships/image" Target="../media/image1.png"/><Relationship Id="rId12" Type="http://schemas.openxmlformats.org/officeDocument/2006/relationships/image" Target="../media/image21.png"/><Relationship Id="rId17" Type="http://schemas.openxmlformats.org/officeDocument/2006/relationships/image" Target="../media/image22.png"/><Relationship Id="rId2" Type="http://schemas.microsoft.com/office/2007/relationships/media" Target="../media/media1.mp3"/><Relationship Id="rId16" Type="http://schemas.openxmlformats.org/officeDocument/2006/relationships/image" Target="../media/image5.png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2.png"/><Relationship Id="rId10" Type="http://schemas.openxmlformats.org/officeDocument/2006/relationships/image" Target="../media/image27.png"/><Relationship Id="rId4" Type="http://schemas.openxmlformats.org/officeDocument/2006/relationships/audio" Target="../media/media5.mp3"/><Relationship Id="rId9" Type="http://schemas.openxmlformats.org/officeDocument/2006/relationships/image" Target="../media/image30.pn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heelofnames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.png"/><Relationship Id="rId18" Type="http://schemas.openxmlformats.org/officeDocument/2006/relationships/image" Target="../media/image6.png"/><Relationship Id="rId3" Type="http://schemas.microsoft.com/office/2007/relationships/media" Target="../media/media2.mp3"/><Relationship Id="rId21" Type="http://schemas.openxmlformats.org/officeDocument/2006/relationships/image" Target="../media/image8.png"/><Relationship Id="rId7" Type="http://schemas.microsoft.com/office/2007/relationships/media" Target="../media/media4.mp3"/><Relationship Id="rId12" Type="http://schemas.openxmlformats.org/officeDocument/2006/relationships/notesSlide" Target="../notesSlides/notesSlide1.xml"/><Relationship Id="rId17" Type="http://schemas.openxmlformats.org/officeDocument/2006/relationships/image" Target="../media/image5.png"/><Relationship Id="rId2" Type="http://schemas.microsoft.com/office/2007/relationships/media" Target="../media/media1.mp3"/><Relationship Id="rId16" Type="http://schemas.openxmlformats.org/officeDocument/2006/relationships/image" Target="../media/image4.png"/><Relationship Id="rId20" Type="http://schemas.openxmlformats.org/officeDocument/2006/relationships/image" Target="../media/image7.png"/><Relationship Id="rId1" Type="http://schemas.openxmlformats.org/officeDocument/2006/relationships/audio" Target="NULL" TargetMode="External"/><Relationship Id="rId6" Type="http://schemas.openxmlformats.org/officeDocument/2006/relationships/audio" Target="../media/media3.m4a"/><Relationship Id="rId11" Type="http://schemas.openxmlformats.org/officeDocument/2006/relationships/slideLayout" Target="../slideLayouts/slideLayout1.xml"/><Relationship Id="rId5" Type="http://schemas.microsoft.com/office/2007/relationships/media" Target="../media/media3.m4a"/><Relationship Id="rId15" Type="http://schemas.openxmlformats.org/officeDocument/2006/relationships/image" Target="../media/image3.png"/><Relationship Id="rId23" Type="http://schemas.openxmlformats.org/officeDocument/2006/relationships/image" Target="../media/image10.png"/><Relationship Id="rId10" Type="http://schemas.openxmlformats.org/officeDocument/2006/relationships/audio" Target="../media/media5.mp3"/><Relationship Id="rId19" Type="http://schemas.openxmlformats.org/officeDocument/2006/relationships/hyperlink" Target="https://wheelofnames.com/qwx-hwj" TargetMode="External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.png"/><Relationship Id="rId2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1.xml"/><Relationship Id="rId18" Type="http://schemas.openxmlformats.org/officeDocument/2006/relationships/image" Target="../media/image4.png"/><Relationship Id="rId3" Type="http://schemas.microsoft.com/office/2007/relationships/media" Target="../media/media6.m4a"/><Relationship Id="rId21" Type="http://schemas.openxmlformats.org/officeDocument/2006/relationships/hyperlink" Target="https://wheelofnames.com/qwx-hwj" TargetMode="External"/><Relationship Id="rId7" Type="http://schemas.microsoft.com/office/2007/relationships/media" Target="../media/media4.mp3"/><Relationship Id="rId12" Type="http://schemas.openxmlformats.org/officeDocument/2006/relationships/audio" Target="../media/media7.m4a"/><Relationship Id="rId17" Type="http://schemas.openxmlformats.org/officeDocument/2006/relationships/image" Target="../media/image3.png"/><Relationship Id="rId25" Type="http://schemas.openxmlformats.org/officeDocument/2006/relationships/image" Target="../media/image9.png"/><Relationship Id="rId2" Type="http://schemas.openxmlformats.org/officeDocument/2006/relationships/audio" Target="../media/media2.mp3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microsoft.com/office/2007/relationships/media" Target="../media/media2.mp3"/><Relationship Id="rId6" Type="http://schemas.microsoft.com/office/2007/relationships/media" Target="../media/media1.mp3"/><Relationship Id="rId11" Type="http://schemas.microsoft.com/office/2007/relationships/media" Target="../media/media7.m4a"/><Relationship Id="rId24" Type="http://schemas.openxmlformats.org/officeDocument/2006/relationships/image" Target="../media/image10.png"/><Relationship Id="rId5" Type="http://schemas.openxmlformats.org/officeDocument/2006/relationships/audio" Target="NULL" TargetMode="External"/><Relationship Id="rId15" Type="http://schemas.openxmlformats.org/officeDocument/2006/relationships/image" Target="../media/image2.png"/><Relationship Id="rId23" Type="http://schemas.openxmlformats.org/officeDocument/2006/relationships/image" Target="../media/image8.png"/><Relationship Id="rId10" Type="http://schemas.openxmlformats.org/officeDocument/2006/relationships/audio" Target="../media/media5.mp3"/><Relationship Id="rId19" Type="http://schemas.openxmlformats.org/officeDocument/2006/relationships/image" Target="../media/image12.png"/><Relationship Id="rId4" Type="http://schemas.openxmlformats.org/officeDocument/2006/relationships/audio" Target="../media/media6.m4a"/><Relationship Id="rId9" Type="http://schemas.microsoft.com/office/2007/relationships/media" Target="../media/media5.mp3"/><Relationship Id="rId14" Type="http://schemas.openxmlformats.org/officeDocument/2006/relationships/notesSlide" Target="../notesSlides/notesSlide2.xml"/><Relationship Id="rId2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.png"/><Relationship Id="rId18" Type="http://schemas.openxmlformats.org/officeDocument/2006/relationships/image" Target="../media/image16.png"/><Relationship Id="rId3" Type="http://schemas.microsoft.com/office/2007/relationships/media" Target="../media/media8.m4a"/><Relationship Id="rId21" Type="http://schemas.openxmlformats.org/officeDocument/2006/relationships/image" Target="../media/image8.png"/><Relationship Id="rId7" Type="http://schemas.microsoft.com/office/2007/relationships/media" Target="../media/media4.mp3"/><Relationship Id="rId12" Type="http://schemas.openxmlformats.org/officeDocument/2006/relationships/notesSlide" Target="../notesSlides/notesSlide3.xml"/><Relationship Id="rId17" Type="http://schemas.openxmlformats.org/officeDocument/2006/relationships/image" Target="../media/image15.png"/><Relationship Id="rId2" Type="http://schemas.openxmlformats.org/officeDocument/2006/relationships/audio" Target="../media/media2.mp3"/><Relationship Id="rId16" Type="http://schemas.openxmlformats.org/officeDocument/2006/relationships/image" Target="../media/image4.png"/><Relationship Id="rId20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microsoft.com/office/2007/relationships/media" Target="../media/media1.mp3"/><Relationship Id="rId11" Type="http://schemas.openxmlformats.org/officeDocument/2006/relationships/slideLayout" Target="../slideLayouts/slideLayout1.xml"/><Relationship Id="rId5" Type="http://schemas.openxmlformats.org/officeDocument/2006/relationships/audio" Target="NULL" TargetMode="External"/><Relationship Id="rId15" Type="http://schemas.openxmlformats.org/officeDocument/2006/relationships/image" Target="../media/image3.png"/><Relationship Id="rId23" Type="http://schemas.openxmlformats.org/officeDocument/2006/relationships/image" Target="../media/image9.png"/><Relationship Id="rId10" Type="http://schemas.openxmlformats.org/officeDocument/2006/relationships/audio" Target="../media/media5.mp3"/><Relationship Id="rId19" Type="http://schemas.openxmlformats.org/officeDocument/2006/relationships/hyperlink" Target="https://wheelofnames.com/qwx-hwj" TargetMode="External"/><Relationship Id="rId4" Type="http://schemas.openxmlformats.org/officeDocument/2006/relationships/audio" Target="../media/media8.m4a"/><Relationship Id="rId9" Type="http://schemas.microsoft.com/office/2007/relationships/media" Target="../media/media5.mp3"/><Relationship Id="rId14" Type="http://schemas.openxmlformats.org/officeDocument/2006/relationships/image" Target="../media/image14.png"/><Relationship Id="rId2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.png"/><Relationship Id="rId18" Type="http://schemas.openxmlformats.org/officeDocument/2006/relationships/image" Target="../media/image19.png"/><Relationship Id="rId3" Type="http://schemas.microsoft.com/office/2007/relationships/media" Target="../media/media9.m4a"/><Relationship Id="rId21" Type="http://schemas.openxmlformats.org/officeDocument/2006/relationships/image" Target="../media/image8.png"/><Relationship Id="rId7" Type="http://schemas.microsoft.com/office/2007/relationships/media" Target="../media/media4.mp3"/><Relationship Id="rId12" Type="http://schemas.openxmlformats.org/officeDocument/2006/relationships/notesSlide" Target="../notesSlides/notesSlide4.xml"/><Relationship Id="rId17" Type="http://schemas.openxmlformats.org/officeDocument/2006/relationships/image" Target="../media/image18.png"/><Relationship Id="rId2" Type="http://schemas.openxmlformats.org/officeDocument/2006/relationships/audio" Target="../media/media2.mp3"/><Relationship Id="rId16" Type="http://schemas.openxmlformats.org/officeDocument/2006/relationships/image" Target="../media/image4.png"/><Relationship Id="rId20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microsoft.com/office/2007/relationships/media" Target="../media/media1.mp3"/><Relationship Id="rId11" Type="http://schemas.openxmlformats.org/officeDocument/2006/relationships/slideLayout" Target="../slideLayouts/slideLayout1.xml"/><Relationship Id="rId5" Type="http://schemas.openxmlformats.org/officeDocument/2006/relationships/audio" Target="NULL" TargetMode="External"/><Relationship Id="rId15" Type="http://schemas.openxmlformats.org/officeDocument/2006/relationships/image" Target="../media/image3.png"/><Relationship Id="rId23" Type="http://schemas.openxmlformats.org/officeDocument/2006/relationships/image" Target="../media/image9.png"/><Relationship Id="rId10" Type="http://schemas.openxmlformats.org/officeDocument/2006/relationships/audio" Target="../media/media5.mp3"/><Relationship Id="rId19" Type="http://schemas.openxmlformats.org/officeDocument/2006/relationships/hyperlink" Target="https://wheelofnames.com/qwx-hwj" TargetMode="External"/><Relationship Id="rId4" Type="http://schemas.openxmlformats.org/officeDocument/2006/relationships/audio" Target="../media/media9.m4a"/><Relationship Id="rId9" Type="http://schemas.microsoft.com/office/2007/relationships/media" Target="../media/media5.mp3"/><Relationship Id="rId14" Type="http://schemas.openxmlformats.org/officeDocument/2006/relationships/image" Target="../media/image17.png"/><Relationship Id="rId2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.png"/><Relationship Id="rId18" Type="http://schemas.openxmlformats.org/officeDocument/2006/relationships/image" Target="../media/image22.png"/><Relationship Id="rId3" Type="http://schemas.microsoft.com/office/2007/relationships/media" Target="../media/media10.m4a"/><Relationship Id="rId21" Type="http://schemas.openxmlformats.org/officeDocument/2006/relationships/image" Target="../media/image8.png"/><Relationship Id="rId7" Type="http://schemas.microsoft.com/office/2007/relationships/media" Target="../media/media4.mp3"/><Relationship Id="rId12" Type="http://schemas.openxmlformats.org/officeDocument/2006/relationships/notesSlide" Target="../notesSlides/notesSlide5.xml"/><Relationship Id="rId17" Type="http://schemas.openxmlformats.org/officeDocument/2006/relationships/image" Target="../media/image21.png"/><Relationship Id="rId2" Type="http://schemas.openxmlformats.org/officeDocument/2006/relationships/audio" Target="../media/media2.mp3"/><Relationship Id="rId16" Type="http://schemas.openxmlformats.org/officeDocument/2006/relationships/image" Target="../media/image4.png"/><Relationship Id="rId20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microsoft.com/office/2007/relationships/media" Target="../media/media1.mp3"/><Relationship Id="rId11" Type="http://schemas.openxmlformats.org/officeDocument/2006/relationships/slideLayout" Target="../slideLayouts/slideLayout1.xml"/><Relationship Id="rId5" Type="http://schemas.openxmlformats.org/officeDocument/2006/relationships/audio" Target="NULL" TargetMode="External"/><Relationship Id="rId15" Type="http://schemas.openxmlformats.org/officeDocument/2006/relationships/image" Target="../media/image3.png"/><Relationship Id="rId23" Type="http://schemas.openxmlformats.org/officeDocument/2006/relationships/image" Target="../media/image9.png"/><Relationship Id="rId10" Type="http://schemas.openxmlformats.org/officeDocument/2006/relationships/audio" Target="../media/media5.mp3"/><Relationship Id="rId19" Type="http://schemas.openxmlformats.org/officeDocument/2006/relationships/hyperlink" Target="https://wheelofnames.com/qwx-hwj" TargetMode="External"/><Relationship Id="rId4" Type="http://schemas.openxmlformats.org/officeDocument/2006/relationships/audio" Target="../media/media10.m4a"/><Relationship Id="rId9" Type="http://schemas.microsoft.com/office/2007/relationships/media" Target="../media/media5.mp3"/><Relationship Id="rId14" Type="http://schemas.openxmlformats.org/officeDocument/2006/relationships/image" Target="../media/image20.png"/><Relationship Id="rId2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.png"/><Relationship Id="rId18" Type="http://schemas.openxmlformats.org/officeDocument/2006/relationships/image" Target="../media/image25.png"/><Relationship Id="rId3" Type="http://schemas.microsoft.com/office/2007/relationships/media" Target="../media/media11.m4a"/><Relationship Id="rId21" Type="http://schemas.openxmlformats.org/officeDocument/2006/relationships/image" Target="../media/image8.png"/><Relationship Id="rId7" Type="http://schemas.microsoft.com/office/2007/relationships/media" Target="../media/media4.mp3"/><Relationship Id="rId12" Type="http://schemas.openxmlformats.org/officeDocument/2006/relationships/notesSlide" Target="../notesSlides/notesSlide6.xml"/><Relationship Id="rId17" Type="http://schemas.openxmlformats.org/officeDocument/2006/relationships/image" Target="../media/image24.png"/><Relationship Id="rId2" Type="http://schemas.openxmlformats.org/officeDocument/2006/relationships/audio" Target="../media/media2.mp3"/><Relationship Id="rId16" Type="http://schemas.openxmlformats.org/officeDocument/2006/relationships/image" Target="../media/image4.png"/><Relationship Id="rId20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microsoft.com/office/2007/relationships/media" Target="../media/media1.mp3"/><Relationship Id="rId11" Type="http://schemas.openxmlformats.org/officeDocument/2006/relationships/slideLayout" Target="../slideLayouts/slideLayout1.xml"/><Relationship Id="rId5" Type="http://schemas.openxmlformats.org/officeDocument/2006/relationships/audio" Target="NULL" TargetMode="External"/><Relationship Id="rId15" Type="http://schemas.openxmlformats.org/officeDocument/2006/relationships/image" Target="../media/image3.png"/><Relationship Id="rId23" Type="http://schemas.openxmlformats.org/officeDocument/2006/relationships/image" Target="../media/image9.png"/><Relationship Id="rId10" Type="http://schemas.openxmlformats.org/officeDocument/2006/relationships/audio" Target="../media/media5.mp3"/><Relationship Id="rId19" Type="http://schemas.openxmlformats.org/officeDocument/2006/relationships/hyperlink" Target="https://wheelofnames.com/qwx-hwj" TargetMode="External"/><Relationship Id="rId4" Type="http://schemas.openxmlformats.org/officeDocument/2006/relationships/audio" Target="../media/media11.m4a"/><Relationship Id="rId9" Type="http://schemas.microsoft.com/office/2007/relationships/media" Target="../media/media5.mp3"/><Relationship Id="rId14" Type="http://schemas.openxmlformats.org/officeDocument/2006/relationships/image" Target="../media/image23.png"/><Relationship Id="rId2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.png"/><Relationship Id="rId18" Type="http://schemas.openxmlformats.org/officeDocument/2006/relationships/image" Target="../media/image28.png"/><Relationship Id="rId3" Type="http://schemas.microsoft.com/office/2007/relationships/media" Target="../media/media12.m4a"/><Relationship Id="rId21" Type="http://schemas.openxmlformats.org/officeDocument/2006/relationships/image" Target="../media/image8.png"/><Relationship Id="rId7" Type="http://schemas.microsoft.com/office/2007/relationships/media" Target="../media/media4.mp3"/><Relationship Id="rId12" Type="http://schemas.openxmlformats.org/officeDocument/2006/relationships/notesSlide" Target="../notesSlides/notesSlide7.xml"/><Relationship Id="rId17" Type="http://schemas.openxmlformats.org/officeDocument/2006/relationships/image" Target="../media/image27.png"/><Relationship Id="rId2" Type="http://schemas.openxmlformats.org/officeDocument/2006/relationships/audio" Target="../media/media2.mp3"/><Relationship Id="rId16" Type="http://schemas.openxmlformats.org/officeDocument/2006/relationships/image" Target="../media/image4.png"/><Relationship Id="rId20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microsoft.com/office/2007/relationships/media" Target="../media/media1.mp3"/><Relationship Id="rId11" Type="http://schemas.openxmlformats.org/officeDocument/2006/relationships/slideLayout" Target="../slideLayouts/slideLayout1.xml"/><Relationship Id="rId5" Type="http://schemas.openxmlformats.org/officeDocument/2006/relationships/audio" Target="NULL" TargetMode="External"/><Relationship Id="rId15" Type="http://schemas.openxmlformats.org/officeDocument/2006/relationships/image" Target="../media/image3.png"/><Relationship Id="rId23" Type="http://schemas.openxmlformats.org/officeDocument/2006/relationships/image" Target="../media/image9.png"/><Relationship Id="rId10" Type="http://schemas.openxmlformats.org/officeDocument/2006/relationships/audio" Target="../media/media5.mp3"/><Relationship Id="rId19" Type="http://schemas.openxmlformats.org/officeDocument/2006/relationships/hyperlink" Target="https://wheelofnames.com/qwx-hwj" TargetMode="External"/><Relationship Id="rId4" Type="http://schemas.openxmlformats.org/officeDocument/2006/relationships/audio" Target="../media/media12.m4a"/><Relationship Id="rId9" Type="http://schemas.microsoft.com/office/2007/relationships/media" Target="../media/media5.mp3"/><Relationship Id="rId14" Type="http://schemas.openxmlformats.org/officeDocument/2006/relationships/image" Target="../media/image26.png"/><Relationship Id="rId2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17363-0CD1-4497-BDC3-685EB0D94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0D2D60-5E84-4A44-BB6B-038B014BF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0DB301-DB68-4387-A2DC-DFF1DB928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CC1516-B785-48D4-9183-5EAC346A7A7A}"/>
              </a:ext>
            </a:extLst>
          </p:cNvPr>
          <p:cNvSpPr txBox="1"/>
          <p:nvPr/>
        </p:nvSpPr>
        <p:spPr>
          <a:xfrm>
            <a:off x="2682240" y="1234440"/>
            <a:ext cx="7193280" cy="243143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Eras Demi ITC" panose="020B0805030504020804" pitchFamily="34" charset="0"/>
              </a:rPr>
              <a:t>BABY DRAGONS!</a:t>
            </a:r>
          </a:p>
          <a:p>
            <a:pPr algn="ctr"/>
            <a:endParaRPr lang="en-US" sz="2800" dirty="0">
              <a:latin typeface="Eras Demi ITC" panose="020B0805030504020804" pitchFamily="34" charset="0"/>
            </a:endParaRPr>
          </a:p>
          <a:p>
            <a:pPr algn="ctr"/>
            <a:r>
              <a:rPr lang="en-US" sz="2800" dirty="0">
                <a:latin typeface="Eras Demi ITC" panose="020B0805030504020804" pitchFamily="34" charset="0"/>
              </a:rPr>
              <a:t>Created and Designed by</a:t>
            </a:r>
          </a:p>
          <a:p>
            <a:pPr algn="ctr"/>
            <a:r>
              <a:rPr lang="en-US" sz="2800" dirty="0">
                <a:latin typeface="Eras Demi ITC" panose="020B0805030504020804" pitchFamily="34" charset="0"/>
              </a:rPr>
              <a:t>Kim Wiggins, OTR/L </a:t>
            </a:r>
          </a:p>
          <a:p>
            <a:pPr algn="ctr"/>
            <a:r>
              <a:rPr lang="en-US" sz="2800" dirty="0">
                <a:latin typeface="Eras Demi ITC" panose="020B0805030504020804" pitchFamily="34" charset="0"/>
                <a:hlinkClick r:id="rId3"/>
              </a:rPr>
              <a:t>www.OTKimWiggins.com</a:t>
            </a:r>
            <a:r>
              <a:rPr lang="en-US" sz="2800" dirty="0">
                <a:latin typeface="Eras Demi ITC" panose="020B0805030504020804" pitchFamily="34" charset="0"/>
              </a:rPr>
              <a:t> </a:t>
            </a:r>
            <a:endParaRPr lang="en-US" sz="1200" dirty="0">
              <a:latin typeface="Eras Demi ITC" panose="020B08050305040208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6B97A9-6181-4D29-8D23-2E2015893739}"/>
              </a:ext>
            </a:extLst>
          </p:cNvPr>
          <p:cNvSpPr txBox="1"/>
          <p:nvPr/>
        </p:nvSpPr>
        <p:spPr>
          <a:xfrm>
            <a:off x="967740" y="5132486"/>
            <a:ext cx="10622280" cy="13849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Eras Demi ITC" panose="020B0805030504020804" pitchFamily="34" charset="0"/>
              </a:rPr>
              <a:t>Each slide contains credits for the graphics and sound effects in the NOTES section. Don’t forget to share your sound because the sound effects make this game even more fun! </a:t>
            </a:r>
            <a:endParaRPr lang="en-US" sz="1200" dirty="0">
              <a:latin typeface="Eras Demi ITC" panose="020B0805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996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esm_8bit_splat_explosion_bomb_boom_blast_cannon_retro_old_school_classic_cartoon">
            <a:hlinkClick r:id="" action="ppaction://media"/>
            <a:extLst>
              <a:ext uri="{FF2B5EF4-FFF2-40B4-BE49-F238E27FC236}">
                <a16:creationId xmlns:a16="http://schemas.microsoft.com/office/drawing/2014/main" id="{81735983-64DB-4F28-843B-CA3F492A1F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1582" y="656872"/>
            <a:ext cx="406400" cy="40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F5198C-19D0-4B64-B3A4-A611C8A083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E9F43E-9064-4094-BAA7-AB88B1DA44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66E00A-BCBA-4E06-9E2A-C942D8E8B00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6596"/>
            <a:ext cx="12148801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F4099F-D2CB-4254-BD74-7052230E4CC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506" y="5257800"/>
            <a:ext cx="992084" cy="1429516"/>
          </a:xfrm>
          <a:prstGeom prst="rect">
            <a:avLst/>
          </a:prstGeom>
        </p:spPr>
      </p:pic>
      <p:pic>
        <p:nvPicPr>
          <p:cNvPr id="1032" name="Picture 8" descr="Stock PNG:  Cracked Dragon Egg">
            <a:extLst>
              <a:ext uri="{FF2B5EF4-FFF2-40B4-BE49-F238E27FC236}">
                <a16:creationId xmlns:a16="http://schemas.microsoft.com/office/drawing/2014/main" id="{310D1B6C-42BD-44DC-81BD-0EF9F36D2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" y="4633911"/>
            <a:ext cx="4244624" cy="238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9F5D7CEF-12BD-4412-9039-E2969210D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479811" y="2773006"/>
            <a:ext cx="2155389" cy="22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udio_hero_Dragon_DIGIVJ2-74">
            <a:hlinkClick r:id="" action="ppaction://media"/>
            <a:extLst>
              <a:ext uri="{FF2B5EF4-FFF2-40B4-BE49-F238E27FC236}">
                <a16:creationId xmlns:a16="http://schemas.microsoft.com/office/drawing/2014/main" id="{A1415956-A490-48C4-9314-8D82119CB85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77240" y="133538"/>
            <a:ext cx="406400" cy="406400"/>
          </a:xfrm>
          <a:prstGeom prst="rect">
            <a:avLst/>
          </a:prstGeom>
        </p:spPr>
      </p:pic>
      <p:pic>
        <p:nvPicPr>
          <p:cNvPr id="12" name="horror_dragon_breathe_fire_002">
            <a:hlinkClick r:id="" action="ppaction://media"/>
            <a:extLst>
              <a:ext uri="{FF2B5EF4-FFF2-40B4-BE49-F238E27FC236}">
                <a16:creationId xmlns:a16="http://schemas.microsoft.com/office/drawing/2014/main" id="{1DC4BBD2-4372-47C8-9336-A9C20231723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78.387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5386" y="133350"/>
            <a:ext cx="406400" cy="406400"/>
          </a:xfrm>
          <a:prstGeom prst="rect">
            <a:avLst/>
          </a:prstGeom>
        </p:spPr>
      </p:pic>
      <p:pic>
        <p:nvPicPr>
          <p:cNvPr id="13" name="food_egg_crack">
            <a:hlinkClick r:id="" action="ppaction://media"/>
            <a:extLst>
              <a:ext uri="{FF2B5EF4-FFF2-40B4-BE49-F238E27FC236}">
                <a16:creationId xmlns:a16="http://schemas.microsoft.com/office/drawing/2014/main" id="{71491143-66C8-4065-B83A-A7789AF5207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9094" y="162560"/>
            <a:ext cx="406400" cy="406400"/>
          </a:xfrm>
          <a:prstGeom prst="rect">
            <a:avLst/>
          </a:prstGeom>
        </p:spPr>
      </p:pic>
      <p:pic>
        <p:nvPicPr>
          <p:cNvPr id="15" name="Picture 24">
            <a:extLst>
              <a:ext uri="{FF2B5EF4-FFF2-40B4-BE49-F238E27FC236}">
                <a16:creationId xmlns:a16="http://schemas.microsoft.com/office/drawing/2014/main" id="{58AB16B1-BA24-4540-AD9F-55DE018B0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2836640" y="165794"/>
            <a:ext cx="4244623" cy="335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lastwave_FX_FireExtinguisher_BW.4175">
            <a:hlinkClick r:id="" action="ppaction://media"/>
            <a:extLst>
              <a:ext uri="{FF2B5EF4-FFF2-40B4-BE49-F238E27FC236}">
                <a16:creationId xmlns:a16="http://schemas.microsoft.com/office/drawing/2014/main" id="{8AADA85E-4246-4223-9971-F915985CFE0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7900" y="714916"/>
            <a:ext cx="406400" cy="406400"/>
          </a:xfrm>
          <a:prstGeom prst="rect">
            <a:avLst/>
          </a:prstGeom>
        </p:spPr>
      </p:pic>
      <p:pic>
        <p:nvPicPr>
          <p:cNvPr id="18" name="Picture 28">
            <a:hlinkClick r:id="rId19"/>
            <a:extLst>
              <a:ext uri="{FF2B5EF4-FFF2-40B4-BE49-F238E27FC236}">
                <a16:creationId xmlns:a16="http://schemas.microsoft.com/office/drawing/2014/main" id="{000648CA-0D74-4D24-94EC-3066BAA47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3" y="-211987"/>
            <a:ext cx="2040386" cy="204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FED016-C0F6-44C1-B581-97D14771A7D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321" y="3321292"/>
            <a:ext cx="2996825" cy="38730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9E7F931-A78D-4D63-B5A2-553551A62DF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518" y="4353650"/>
            <a:ext cx="691363" cy="9569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BCD3BDE-DA29-4A96-8F62-EC80E12C6D1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179" y="-668933"/>
            <a:ext cx="5278306" cy="506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3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9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4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35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7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427 -0.37847 L 0.05039 -0.44722 C -0.00013 -0.46296 -0.07644 -0.47107 -0.15625 -0.47084 C -0.24714 -0.47107 -0.31966 -0.46273 -0.37032 -0.44722 L -0.61367 -0.37847 " pathEditMode="relative" rAng="0" ptsTypes="AAAAA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04" y="-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72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2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esm_8bit_splat_explosion_bomb_boom_blast_cannon_retro_old_school_classic_cartoon">
            <a:hlinkClick r:id="" action="ppaction://media"/>
            <a:extLst>
              <a:ext uri="{FF2B5EF4-FFF2-40B4-BE49-F238E27FC236}">
                <a16:creationId xmlns:a16="http://schemas.microsoft.com/office/drawing/2014/main" id="{29957D03-16B5-4E97-909D-9DF5B261C6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0440" y="830136"/>
            <a:ext cx="406400" cy="40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F5198C-19D0-4B64-B3A4-A611C8A083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E9F43E-9064-4094-BAA7-AB88B1DA44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66E00A-BCBA-4E06-9E2A-C942D8E8B00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48801" cy="68033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F4099F-D2CB-4254-BD74-7052230E4CC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128" y="2646748"/>
            <a:ext cx="992084" cy="1429516"/>
          </a:xfrm>
          <a:prstGeom prst="rect">
            <a:avLst/>
          </a:prstGeom>
        </p:spPr>
      </p:pic>
      <p:pic>
        <p:nvPicPr>
          <p:cNvPr id="1032" name="Picture 8" descr="Stock PNG:  Cracked Dragon Egg">
            <a:extLst>
              <a:ext uri="{FF2B5EF4-FFF2-40B4-BE49-F238E27FC236}">
                <a16:creationId xmlns:a16="http://schemas.microsoft.com/office/drawing/2014/main" id="{310D1B6C-42BD-44DC-81BD-0EF9F36D2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858" y="2391157"/>
            <a:ext cx="4244624" cy="238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9F5D7CEF-12BD-4412-9039-E2969210D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4473106" y="686025"/>
            <a:ext cx="2155389" cy="212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udio_hero_Dragon_DIGIVJ2-74">
            <a:hlinkClick r:id="" action="ppaction://media"/>
            <a:extLst>
              <a:ext uri="{FF2B5EF4-FFF2-40B4-BE49-F238E27FC236}">
                <a16:creationId xmlns:a16="http://schemas.microsoft.com/office/drawing/2014/main" id="{A1415956-A490-48C4-9314-8D82119CB85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77240" y="133538"/>
            <a:ext cx="406400" cy="406400"/>
          </a:xfrm>
          <a:prstGeom prst="rect">
            <a:avLst/>
          </a:prstGeom>
        </p:spPr>
      </p:pic>
      <p:pic>
        <p:nvPicPr>
          <p:cNvPr id="12" name="horror_dragon_breathe_fire_002">
            <a:hlinkClick r:id="" action="ppaction://media"/>
            <a:extLst>
              <a:ext uri="{FF2B5EF4-FFF2-40B4-BE49-F238E27FC236}">
                <a16:creationId xmlns:a16="http://schemas.microsoft.com/office/drawing/2014/main" id="{1DC4BBD2-4372-47C8-9336-A9C20231723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78.387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5386" y="133350"/>
            <a:ext cx="406400" cy="406400"/>
          </a:xfrm>
          <a:prstGeom prst="rect">
            <a:avLst/>
          </a:prstGeom>
        </p:spPr>
      </p:pic>
      <p:pic>
        <p:nvPicPr>
          <p:cNvPr id="13" name="food_egg_crack">
            <a:hlinkClick r:id="" action="ppaction://media"/>
            <a:extLst>
              <a:ext uri="{FF2B5EF4-FFF2-40B4-BE49-F238E27FC236}">
                <a16:creationId xmlns:a16="http://schemas.microsoft.com/office/drawing/2014/main" id="{71491143-66C8-4065-B83A-A7789AF5207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9094" y="162560"/>
            <a:ext cx="406400" cy="406400"/>
          </a:xfrm>
          <a:prstGeom prst="rect">
            <a:avLst/>
          </a:prstGeom>
        </p:spPr>
      </p:pic>
      <p:pic>
        <p:nvPicPr>
          <p:cNvPr id="15" name="Picture 24">
            <a:extLst>
              <a:ext uri="{FF2B5EF4-FFF2-40B4-BE49-F238E27FC236}">
                <a16:creationId xmlns:a16="http://schemas.microsoft.com/office/drawing/2014/main" id="{58AB16B1-BA24-4540-AD9F-55DE018B0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4552" y="351543"/>
            <a:ext cx="5104482" cy="215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lastwave_FX_FireExtinguisher_BW.4175">
            <a:hlinkClick r:id="" action="ppaction://media"/>
            <a:extLst>
              <a:ext uri="{FF2B5EF4-FFF2-40B4-BE49-F238E27FC236}">
                <a16:creationId xmlns:a16="http://schemas.microsoft.com/office/drawing/2014/main" id="{3E1C9EF2-3464-4C05-AE25-D295FC73C7D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02260" y="919163"/>
            <a:ext cx="406400" cy="406400"/>
          </a:xfrm>
          <a:prstGeom prst="rect">
            <a:avLst/>
          </a:prstGeom>
        </p:spPr>
      </p:pic>
      <p:pic>
        <p:nvPicPr>
          <p:cNvPr id="18" name="Picture 28">
            <a:hlinkClick r:id="rId19"/>
            <a:extLst>
              <a:ext uri="{FF2B5EF4-FFF2-40B4-BE49-F238E27FC236}">
                <a16:creationId xmlns:a16="http://schemas.microsoft.com/office/drawing/2014/main" id="{81597393-F6D9-4E1B-AE78-A3F2A88AC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" y="26299"/>
            <a:ext cx="2040386" cy="204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E5243B4-7D59-4DAA-AE2F-4CBFB9454BD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321" y="3321292"/>
            <a:ext cx="2996825" cy="38730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182FDE8-8D91-43F8-9DA7-4AC1C5EBD11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518" y="4353650"/>
            <a:ext cx="691363" cy="9569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948EEF4-6342-45F9-A00C-1D5BB5888C2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650" y="-250283"/>
            <a:ext cx="3605563" cy="346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2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9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4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35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7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468 -0.24097 L 0.1345 -0.37477 C 0.11002 -0.40394 0.07031 -0.43218 0.0276 -0.45371 C -0.02123 -0.47894 -0.0612 -0.49097 -0.09089 -0.48935 L -0.2319 -0.48935 " pathEditMode="relative" rAng="960000" ptsTypes="AAAAA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07" y="-1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7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2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orror_dragon_breathe_fire_002">
            <a:hlinkClick r:id="" action="ppaction://media"/>
            <a:extLst>
              <a:ext uri="{FF2B5EF4-FFF2-40B4-BE49-F238E27FC236}">
                <a16:creationId xmlns:a16="http://schemas.microsoft.com/office/drawing/2014/main" id="{8CEFE4E0-1442-4522-AD59-B4219345F01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8.387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5386" y="133350"/>
            <a:ext cx="406400" cy="406400"/>
          </a:xfrm>
          <a:prstGeom prst="rect">
            <a:avLst/>
          </a:prstGeom>
        </p:spPr>
      </p:pic>
      <p:pic>
        <p:nvPicPr>
          <p:cNvPr id="18" name="Blastwave_FX_FireExtinguisher_BW.4175">
            <a:hlinkClick r:id="" action="ppaction://media"/>
            <a:extLst>
              <a:ext uri="{FF2B5EF4-FFF2-40B4-BE49-F238E27FC236}">
                <a16:creationId xmlns:a16="http://schemas.microsoft.com/office/drawing/2014/main" id="{97F01B4F-28A3-4F04-BEF4-8CF714D8F62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39932" y="148343"/>
            <a:ext cx="406400" cy="40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A1219B-3938-43F1-8DD9-A25295B32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39B7F-D4F4-48CB-907D-BA1060A2CB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FC61BE-86C7-4D47-93C1-E4B817382F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2">
            <a:extLst>
              <a:ext uri="{FF2B5EF4-FFF2-40B4-BE49-F238E27FC236}">
                <a16:creationId xmlns:a16="http://schemas.microsoft.com/office/drawing/2014/main" id="{12C0EF1C-FFA9-4444-A484-14B71BDC2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-464336" y="4578961"/>
            <a:ext cx="2155389" cy="212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2">
            <a:extLst>
              <a:ext uri="{FF2B5EF4-FFF2-40B4-BE49-F238E27FC236}">
                <a16:creationId xmlns:a16="http://schemas.microsoft.com/office/drawing/2014/main" id="{0E9DDC8F-F450-4E27-BF57-50F19BC35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621350" y="4684196"/>
            <a:ext cx="2155389" cy="22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2">
            <a:extLst>
              <a:ext uri="{FF2B5EF4-FFF2-40B4-BE49-F238E27FC236}">
                <a16:creationId xmlns:a16="http://schemas.microsoft.com/office/drawing/2014/main" id="{B815CFE8-8CAC-4668-908C-80AA6F076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4064" y="1144588"/>
            <a:ext cx="2735460" cy="266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2">
            <a:extLst>
              <a:ext uri="{FF2B5EF4-FFF2-40B4-BE49-F238E27FC236}">
                <a16:creationId xmlns:a16="http://schemas.microsoft.com/office/drawing/2014/main" id="{4D5735CF-F896-49A5-B1BA-C49733110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6293" y="2788286"/>
            <a:ext cx="3132835" cy="266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2">
            <a:extLst>
              <a:ext uri="{FF2B5EF4-FFF2-40B4-BE49-F238E27FC236}">
                <a16:creationId xmlns:a16="http://schemas.microsoft.com/office/drawing/2014/main" id="{C422B837-9259-4AE5-A473-87680B36A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6231321" y="4902925"/>
            <a:ext cx="1715906" cy="193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2">
            <a:extLst>
              <a:ext uri="{FF2B5EF4-FFF2-40B4-BE49-F238E27FC236}">
                <a16:creationId xmlns:a16="http://schemas.microsoft.com/office/drawing/2014/main" id="{5ED9D22D-C235-4EB7-93E4-F158054EE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476408" y="3087410"/>
            <a:ext cx="2883445" cy="285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39CC4F99-64C4-4A8B-A880-88BA3435D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0249928" y="4193883"/>
            <a:ext cx="2134768" cy="273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2">
            <a:extLst>
              <a:ext uri="{FF2B5EF4-FFF2-40B4-BE49-F238E27FC236}">
                <a16:creationId xmlns:a16="http://schemas.microsoft.com/office/drawing/2014/main" id="{A6AE7E16-5954-48F9-BF63-4C0C95610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6642" y="4558388"/>
            <a:ext cx="2760573" cy="239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2" descr="Cute Cartoon Baby Dragon Clip Art Images Are On A Transparent Background |  Dinosauri, Bambino illustrazione, Disegni da colorare">
            <a:extLst>
              <a:ext uri="{FF2B5EF4-FFF2-40B4-BE49-F238E27FC236}">
                <a16:creationId xmlns:a16="http://schemas.microsoft.com/office/drawing/2014/main" id="{96B9908A-4609-42BD-95FC-E024EAA79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79231" y="-544725"/>
            <a:ext cx="3632136" cy="363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4">
            <a:extLst>
              <a:ext uri="{FF2B5EF4-FFF2-40B4-BE49-F238E27FC236}">
                <a16:creationId xmlns:a16="http://schemas.microsoft.com/office/drawing/2014/main" id="{F2EED1CE-A8F1-446E-80D0-F0D6325D6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289526"/>
            <a:ext cx="11932596" cy="995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6" descr="Top Fire Extinguisher Stickers for Android &amp; iOS | Gfycat">
            <a:extLst>
              <a:ext uri="{FF2B5EF4-FFF2-40B4-BE49-F238E27FC236}">
                <a16:creationId xmlns:a16="http://schemas.microsoft.com/office/drawing/2014/main" id="{1C8B52C8-8B41-4703-975F-099A03643D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44" y="-67469"/>
            <a:ext cx="9784856" cy="564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Top Fire Extinguisher Stickers for Android &amp; iOS | Gfycat">
            <a:extLst>
              <a:ext uri="{FF2B5EF4-FFF2-40B4-BE49-F238E27FC236}">
                <a16:creationId xmlns:a16="http://schemas.microsoft.com/office/drawing/2014/main" id="{4BBDAF33-26F9-41FB-85E7-74C0A8AF49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92317" flipH="1">
            <a:off x="348939" y="2208474"/>
            <a:ext cx="5983060" cy="388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806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5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7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17363-0CD1-4497-BDC3-685EB0D94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0D2D60-5E84-4A44-BB6B-038B014BF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0DB301-DB68-4387-A2DC-DFF1DB928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CC1516-B785-48D4-9183-5EAC346A7A7A}"/>
              </a:ext>
            </a:extLst>
          </p:cNvPr>
          <p:cNvSpPr txBox="1"/>
          <p:nvPr/>
        </p:nvSpPr>
        <p:spPr>
          <a:xfrm>
            <a:off x="441960" y="520511"/>
            <a:ext cx="11536680" cy="58169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Eras Demi ITC" panose="020B0805030504020804" pitchFamily="34" charset="0"/>
              </a:rPr>
              <a:t>Directions: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Eras Demi ITC" panose="020B0805030504020804" pitchFamily="34" charset="0"/>
              </a:rPr>
              <a:t>Enter the jungle to locate a dragon egg.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Eras Demi ITC" panose="020B0805030504020804" pitchFamily="34" charset="0"/>
              </a:rPr>
              <a:t>After the student locates the egg. In order to crack the egg the student must complete a task by spinning the wheel. Feel free to change the tasks using </a:t>
            </a:r>
            <a:r>
              <a:rPr lang="en-US" sz="2400" dirty="0">
                <a:latin typeface="Eras Demi ITC" panose="020B0805030504020804" pitchFamily="34" charset="0"/>
                <a:hlinkClick r:id="rId3"/>
              </a:rPr>
              <a:t>www.wheelofnames.com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Eras Demi ITC" panose="020B0805030504020804" pitchFamily="34" charset="0"/>
              </a:rPr>
              <a:t>Once the task is completed, click to see the egg hatch and click again to see a baby dinosaur appear. “Aww so cute!”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Eras Demi ITC" panose="020B0805030504020804" pitchFamily="34" charset="0"/>
              </a:rPr>
              <a:t>Click again and all of a sudden the dragon breathes fire! “YIKES!”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Eras Demi ITC" panose="020B0805030504020804" pitchFamily="34" charset="0"/>
              </a:rPr>
              <a:t>“How can we put out the fire?” Click again and a bucket of water balloons appears.  Pretend to throw the balloon and click until it splats and the fire disappears!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Eras Demi ITC" panose="020B0805030504020804" pitchFamily="34" charset="0"/>
              </a:rPr>
              <a:t>On the last slide, all of the dragons appear and a HUGE fire ball appears. Instead of using water balloons we need to use something stronger to put out the fire!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Eras Demi ITC" panose="020B0805030504020804" pitchFamily="34" charset="0"/>
              </a:rPr>
              <a:t>HAVE FUN! </a:t>
            </a:r>
          </a:p>
        </p:txBody>
      </p:sp>
    </p:spTree>
    <p:extLst>
      <p:ext uri="{BB962C8B-B14F-4D97-AF65-F5344CB8AC3E}">
        <p14:creationId xmlns:p14="http://schemas.microsoft.com/office/powerpoint/2010/main" val="3605315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orror_dragon_breathe_fire_002">
            <a:hlinkClick r:id="" action="ppaction://media"/>
            <a:extLst>
              <a:ext uri="{FF2B5EF4-FFF2-40B4-BE49-F238E27FC236}">
                <a16:creationId xmlns:a16="http://schemas.microsoft.com/office/drawing/2014/main" id="{1DC4BBD2-4372-47C8-9336-A9C2023172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8.387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5386" y="133350"/>
            <a:ext cx="406400" cy="406400"/>
          </a:xfrm>
          <a:prstGeom prst="rect">
            <a:avLst/>
          </a:prstGeom>
        </p:spPr>
      </p:pic>
      <p:pic>
        <p:nvPicPr>
          <p:cNvPr id="20" name="esm_8bit_splat_explosion_bomb_boom_blast_cannon_retro_old_school_classic_cartoon">
            <a:hlinkClick r:id="" action="ppaction://media"/>
            <a:extLst>
              <a:ext uri="{FF2B5EF4-FFF2-40B4-BE49-F238E27FC236}">
                <a16:creationId xmlns:a16="http://schemas.microsoft.com/office/drawing/2014/main" id="{354D39D8-7835-4EBC-9C20-5682F7DF05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30503" y="827395"/>
            <a:ext cx="406400" cy="40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F5198C-19D0-4B64-B3A4-A611C8A083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E9F43E-9064-4094-BAA7-AB88B1DA44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66E00A-BCBA-4E06-9E2A-C942D8E8B00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F4099F-D2CB-4254-BD74-7052230E4CC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317" y="5460810"/>
            <a:ext cx="992084" cy="1429516"/>
          </a:xfrm>
          <a:prstGeom prst="rect">
            <a:avLst/>
          </a:prstGeom>
        </p:spPr>
      </p:pic>
      <p:pic>
        <p:nvPicPr>
          <p:cNvPr id="1032" name="Picture 8" descr="Stock PNG:  Cracked Dragon Egg">
            <a:extLst>
              <a:ext uri="{FF2B5EF4-FFF2-40B4-BE49-F238E27FC236}">
                <a16:creationId xmlns:a16="http://schemas.microsoft.com/office/drawing/2014/main" id="{310D1B6C-42BD-44DC-81BD-0EF9F36D2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94" y="4790874"/>
            <a:ext cx="4244624" cy="238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ute Cartoon Baby Dragon Clip Art Images Are On A Transparent Background |  Dinosauri, Bambino illustrazione, Disegni da colorare">
            <a:extLst>
              <a:ext uri="{FF2B5EF4-FFF2-40B4-BE49-F238E27FC236}">
                <a16:creationId xmlns:a16="http://schemas.microsoft.com/office/drawing/2014/main" id="{9F5D7CEF-12BD-4412-9039-E2969210D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7930" y="1233795"/>
            <a:ext cx="4514849" cy="451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Dragon Fire Transparent Background | PNG Mart">
            <a:extLst>
              <a:ext uri="{FF2B5EF4-FFF2-40B4-BE49-F238E27FC236}">
                <a16:creationId xmlns:a16="http://schemas.microsoft.com/office/drawing/2014/main" id="{8EEF6441-DF8E-4FA8-8393-8D255BD2B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212" y="1822032"/>
            <a:ext cx="6210564" cy="315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udio_hero_Dragon_DIGIVJ2-74">
            <a:hlinkClick r:id="" action="ppaction://media"/>
            <a:extLst>
              <a:ext uri="{FF2B5EF4-FFF2-40B4-BE49-F238E27FC236}">
                <a16:creationId xmlns:a16="http://schemas.microsoft.com/office/drawing/2014/main" id="{A1415956-A490-48C4-9314-8D82119CB85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77240" y="133538"/>
            <a:ext cx="406400" cy="406400"/>
          </a:xfrm>
          <a:prstGeom prst="rect">
            <a:avLst/>
          </a:prstGeom>
        </p:spPr>
      </p:pic>
      <p:pic>
        <p:nvPicPr>
          <p:cNvPr id="13" name="food_egg_crack">
            <a:hlinkClick r:id="" action="ppaction://media"/>
            <a:extLst>
              <a:ext uri="{FF2B5EF4-FFF2-40B4-BE49-F238E27FC236}">
                <a16:creationId xmlns:a16="http://schemas.microsoft.com/office/drawing/2014/main" id="{71491143-66C8-4065-B83A-A7789AF5207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9094" y="162560"/>
            <a:ext cx="406400" cy="406400"/>
          </a:xfrm>
          <a:prstGeom prst="rect">
            <a:avLst/>
          </a:prstGeom>
        </p:spPr>
      </p:pic>
      <p:pic>
        <p:nvPicPr>
          <p:cNvPr id="14" name="Blastwave_FX_FireExtinguisher_BW.4175">
            <a:hlinkClick r:id="" action="ppaction://media"/>
            <a:extLst>
              <a:ext uri="{FF2B5EF4-FFF2-40B4-BE49-F238E27FC236}">
                <a16:creationId xmlns:a16="http://schemas.microsoft.com/office/drawing/2014/main" id="{53B80814-B7CA-49AE-8114-E713FF599BD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7963" y="809836"/>
            <a:ext cx="406400" cy="406400"/>
          </a:xfrm>
          <a:prstGeom prst="rect">
            <a:avLst/>
          </a:prstGeom>
        </p:spPr>
      </p:pic>
      <p:pic>
        <p:nvPicPr>
          <p:cNvPr id="1052" name="Picture 28">
            <a:hlinkClick r:id="rId19"/>
            <a:extLst>
              <a:ext uri="{FF2B5EF4-FFF2-40B4-BE49-F238E27FC236}">
                <a16:creationId xmlns:a16="http://schemas.microsoft.com/office/drawing/2014/main" id="{BAA0753D-6757-42CE-9602-12A03E26E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753" y="-7921"/>
            <a:ext cx="1536822" cy="153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30F94D-7C9F-4797-8B9A-40EA0F92F62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587" y="3429000"/>
            <a:ext cx="2996825" cy="38730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EA6525-1162-4BBC-B169-4091B132E63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58" y="-98911"/>
            <a:ext cx="6302507" cy="60504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1144C9-C954-43F1-BB25-579EB309FB6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518" y="4353650"/>
            <a:ext cx="691363" cy="9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30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9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4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35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02 0.18518 L 0.08008 1.85185E-6 C 0.05807 -0.03959 0.0207 -0.08588 -0.02071 -0.12662 C -0.06797 -0.17315 -0.10782 -0.20301 -0.13841 -0.21551 L -0.2836 -0.27963 " pathEditMode="relative" rAng="1740000" ptsTypes="AAAAA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18" y="-2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2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esm_8bit_splat_explosion_bomb_boom_blast_cannon_retro_old_school_classic_cartoon">
            <a:hlinkClick r:id="" action="ppaction://media"/>
            <a:extLst>
              <a:ext uri="{FF2B5EF4-FFF2-40B4-BE49-F238E27FC236}">
                <a16:creationId xmlns:a16="http://schemas.microsoft.com/office/drawing/2014/main" id="{90EF5E57-0FA7-4A55-BA80-3561BB5A2F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63332" y="682784"/>
            <a:ext cx="406400" cy="406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9B39FC-17E5-4CA0-A79C-9C98C82B1AE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F5198C-19D0-4B64-B3A4-A611C8A083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E9F43E-9064-4094-BAA7-AB88B1DA44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F4099F-D2CB-4254-BD74-7052230E4CC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321" y="5391910"/>
            <a:ext cx="992084" cy="1429516"/>
          </a:xfrm>
          <a:prstGeom prst="rect">
            <a:avLst/>
          </a:prstGeom>
        </p:spPr>
      </p:pic>
      <p:pic>
        <p:nvPicPr>
          <p:cNvPr id="1032" name="Picture 8" descr="Stock PNG:  Cracked Dragon Egg">
            <a:extLst>
              <a:ext uri="{FF2B5EF4-FFF2-40B4-BE49-F238E27FC236}">
                <a16:creationId xmlns:a16="http://schemas.microsoft.com/office/drawing/2014/main" id="{310D1B6C-42BD-44DC-81BD-0EF9F36D2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147" y="4780755"/>
            <a:ext cx="4244624" cy="238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9F5D7CEF-12BD-4412-9039-E2969210D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7887" y="3124948"/>
            <a:ext cx="2760573" cy="239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8EEF6441-DF8E-4FA8-8393-8D255BD2B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36317" flipH="1">
            <a:off x="-876316" y="2418124"/>
            <a:ext cx="7058655" cy="413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udio_hero_Dragon_DIGIVJ2-74">
            <a:hlinkClick r:id="" action="ppaction://media"/>
            <a:extLst>
              <a:ext uri="{FF2B5EF4-FFF2-40B4-BE49-F238E27FC236}">
                <a16:creationId xmlns:a16="http://schemas.microsoft.com/office/drawing/2014/main" id="{A1415956-A490-48C4-9314-8D82119CB85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77240" y="133538"/>
            <a:ext cx="406400" cy="406400"/>
          </a:xfrm>
          <a:prstGeom prst="rect">
            <a:avLst/>
          </a:prstGeom>
        </p:spPr>
      </p:pic>
      <p:pic>
        <p:nvPicPr>
          <p:cNvPr id="12" name="horror_dragon_breathe_fire_002">
            <a:hlinkClick r:id="" action="ppaction://media"/>
            <a:extLst>
              <a:ext uri="{FF2B5EF4-FFF2-40B4-BE49-F238E27FC236}">
                <a16:creationId xmlns:a16="http://schemas.microsoft.com/office/drawing/2014/main" id="{1DC4BBD2-4372-47C8-9336-A9C20231723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78.3877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05386" y="133350"/>
            <a:ext cx="406400" cy="406400"/>
          </a:xfrm>
          <a:prstGeom prst="rect">
            <a:avLst/>
          </a:prstGeom>
        </p:spPr>
      </p:pic>
      <p:pic>
        <p:nvPicPr>
          <p:cNvPr id="13" name="food_egg_crack">
            <a:hlinkClick r:id="" action="ppaction://media"/>
            <a:extLst>
              <a:ext uri="{FF2B5EF4-FFF2-40B4-BE49-F238E27FC236}">
                <a16:creationId xmlns:a16="http://schemas.microsoft.com/office/drawing/2014/main" id="{71491143-66C8-4065-B83A-A7789AF5207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9094" y="162560"/>
            <a:ext cx="406400" cy="406400"/>
          </a:xfrm>
          <a:prstGeom prst="rect">
            <a:avLst/>
          </a:prstGeom>
        </p:spPr>
      </p:pic>
      <p:pic>
        <p:nvPicPr>
          <p:cNvPr id="16" name="Blastwave_FX_FireExtinguisher_BW.4175">
            <a:hlinkClick r:id="" action="ppaction://media"/>
            <a:extLst>
              <a:ext uri="{FF2B5EF4-FFF2-40B4-BE49-F238E27FC236}">
                <a16:creationId xmlns:a16="http://schemas.microsoft.com/office/drawing/2014/main" id="{4BCB2625-4B42-4A98-9F4D-1D4A97F1823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77240" y="715963"/>
            <a:ext cx="406400" cy="406400"/>
          </a:xfrm>
          <a:prstGeom prst="rect">
            <a:avLst/>
          </a:prstGeom>
        </p:spPr>
      </p:pic>
      <p:pic>
        <p:nvPicPr>
          <p:cNvPr id="5" name="little_robot_sound_factory_fantasy_Dragon_Growl_00">
            <a:hlinkClick r:id="" action="ppaction://media"/>
            <a:extLst>
              <a:ext uri="{FF2B5EF4-FFF2-40B4-BE49-F238E27FC236}">
                <a16:creationId xmlns:a16="http://schemas.microsoft.com/office/drawing/2014/main" id="{D05273F6-1495-42B7-BF23-59078B5BDE6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9094" y="660108"/>
            <a:ext cx="406400" cy="406400"/>
          </a:xfrm>
          <a:prstGeom prst="rect">
            <a:avLst/>
          </a:prstGeom>
        </p:spPr>
      </p:pic>
      <p:pic>
        <p:nvPicPr>
          <p:cNvPr id="18" name="Picture 28">
            <a:hlinkClick r:id="rId21"/>
            <a:extLst>
              <a:ext uri="{FF2B5EF4-FFF2-40B4-BE49-F238E27FC236}">
                <a16:creationId xmlns:a16="http://schemas.microsoft.com/office/drawing/2014/main" id="{83B2085F-097C-4168-9052-039E2ECAB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115" y="0"/>
            <a:ext cx="1691321" cy="169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8517BCE-ABFF-4D47-A4EE-29A43C00B42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587" y="3429000"/>
            <a:ext cx="2996825" cy="38730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B630AF3-C9D6-49EC-BEE8-DF12D3F7FC3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518" y="4353650"/>
            <a:ext cx="691363" cy="9569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DCCF625-B4E2-442E-AD34-8A5D2B4B013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2" y="1523134"/>
            <a:ext cx="5387818" cy="517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32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9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3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35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7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55 -0.20093 L 0.01367 -0.26968 C -0.03685 -0.28542 -0.11315 -0.29352 -0.19297 -0.29329 C -0.28386 -0.29352 -0.35638 -0.28519 -0.40703 -0.26968 L -0.65039 -0.20093 " pathEditMode="relative" rAng="0" ptsTypes="AAAAA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04" y="-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72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esm_8bit_splat_explosion_bomb_boom_blast_cannon_retro_old_school_classic_cartoon">
            <a:hlinkClick r:id="" action="ppaction://media"/>
            <a:extLst>
              <a:ext uri="{FF2B5EF4-FFF2-40B4-BE49-F238E27FC236}">
                <a16:creationId xmlns:a16="http://schemas.microsoft.com/office/drawing/2014/main" id="{75125136-EB25-47CA-9E19-C810F8719D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2184" y="715963"/>
            <a:ext cx="406400" cy="40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F5198C-19D0-4B64-B3A4-A611C8A083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E9F43E-9064-4094-BAA7-AB88B1DA44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66E00A-BCBA-4E06-9E2A-C942D8E8B00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" y="0"/>
            <a:ext cx="12118848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F4099F-D2CB-4254-BD74-7052230E4CC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951" y="5276218"/>
            <a:ext cx="992084" cy="1429516"/>
          </a:xfrm>
          <a:prstGeom prst="rect">
            <a:avLst/>
          </a:prstGeom>
        </p:spPr>
      </p:pic>
      <p:pic>
        <p:nvPicPr>
          <p:cNvPr id="1032" name="Picture 8" descr="Stock PNG:  Cracked Dragon Egg">
            <a:extLst>
              <a:ext uri="{FF2B5EF4-FFF2-40B4-BE49-F238E27FC236}">
                <a16:creationId xmlns:a16="http://schemas.microsoft.com/office/drawing/2014/main" id="{310D1B6C-42BD-44DC-81BD-0EF9F36D2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836" y="4753245"/>
            <a:ext cx="4244624" cy="238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9F5D7CEF-12BD-4412-9039-E2969210D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5551215" y="2631101"/>
            <a:ext cx="2134768" cy="273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8EEF6441-DF8E-4FA8-8393-8D255BD2B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27723" y="-45720"/>
            <a:ext cx="4408836" cy="428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udio_hero_Dragon_DIGIVJ2-74">
            <a:hlinkClick r:id="" action="ppaction://media"/>
            <a:extLst>
              <a:ext uri="{FF2B5EF4-FFF2-40B4-BE49-F238E27FC236}">
                <a16:creationId xmlns:a16="http://schemas.microsoft.com/office/drawing/2014/main" id="{A1415956-A490-48C4-9314-8D82119CB85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77240" y="133538"/>
            <a:ext cx="406400" cy="406400"/>
          </a:xfrm>
          <a:prstGeom prst="rect">
            <a:avLst/>
          </a:prstGeom>
        </p:spPr>
      </p:pic>
      <p:pic>
        <p:nvPicPr>
          <p:cNvPr id="12" name="horror_dragon_breathe_fire_002">
            <a:hlinkClick r:id="" action="ppaction://media"/>
            <a:extLst>
              <a:ext uri="{FF2B5EF4-FFF2-40B4-BE49-F238E27FC236}">
                <a16:creationId xmlns:a16="http://schemas.microsoft.com/office/drawing/2014/main" id="{1DC4BBD2-4372-47C8-9336-A9C20231723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78.387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5386" y="133350"/>
            <a:ext cx="406400" cy="406400"/>
          </a:xfrm>
          <a:prstGeom prst="rect">
            <a:avLst/>
          </a:prstGeom>
        </p:spPr>
      </p:pic>
      <p:pic>
        <p:nvPicPr>
          <p:cNvPr id="13" name="food_egg_crack">
            <a:hlinkClick r:id="" action="ppaction://media"/>
            <a:extLst>
              <a:ext uri="{FF2B5EF4-FFF2-40B4-BE49-F238E27FC236}">
                <a16:creationId xmlns:a16="http://schemas.microsoft.com/office/drawing/2014/main" id="{71491143-66C8-4065-B83A-A7789AF5207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9094" y="162560"/>
            <a:ext cx="406400" cy="406400"/>
          </a:xfrm>
          <a:prstGeom prst="rect">
            <a:avLst/>
          </a:prstGeom>
        </p:spPr>
      </p:pic>
      <p:pic>
        <p:nvPicPr>
          <p:cNvPr id="15" name="Blastwave_FX_FireExtinguisher_BW.4175">
            <a:hlinkClick r:id="" action="ppaction://media"/>
            <a:extLst>
              <a:ext uri="{FF2B5EF4-FFF2-40B4-BE49-F238E27FC236}">
                <a16:creationId xmlns:a16="http://schemas.microsoft.com/office/drawing/2014/main" id="{ACBFFCDC-8626-4514-B0DE-35696F9FD2F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45762" y="708720"/>
            <a:ext cx="406400" cy="406400"/>
          </a:xfrm>
          <a:prstGeom prst="rect">
            <a:avLst/>
          </a:prstGeom>
        </p:spPr>
      </p:pic>
      <p:pic>
        <p:nvPicPr>
          <p:cNvPr id="17" name="Picture 28">
            <a:hlinkClick r:id="rId19"/>
            <a:extLst>
              <a:ext uri="{FF2B5EF4-FFF2-40B4-BE49-F238E27FC236}">
                <a16:creationId xmlns:a16="http://schemas.microsoft.com/office/drawing/2014/main" id="{726D02CC-4EA3-4B25-A6A3-0416CCCB7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8" y="-38548"/>
            <a:ext cx="1638748" cy="163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C94954B-273C-4B4B-A67A-61A6C735CA6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599" y="3339710"/>
            <a:ext cx="2996825" cy="38730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D321C2-845B-422A-84AB-E55D5585C1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518" y="4353650"/>
            <a:ext cx="691363" cy="9569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2E94E08-6B36-41BE-AAFB-137F07438ED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299" y="-214380"/>
            <a:ext cx="4637350" cy="445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6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9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4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35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7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403 0.13588 L -0.00065 -0.10972 C -0.04271 -0.16181 -0.1099 -0.22662 -0.18229 -0.28634 C -0.26472 -0.35486 -0.33242 -0.40185 -0.3819 -0.4257 L -0.61888 -0.5463 " pathEditMode="relative" rAng="1500000" ptsTypes="AAAAA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52" y="-3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72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esm_8bit_splat_explosion_bomb_boom_blast_cannon_retro_old_school_classic_cartoon">
            <a:hlinkClick r:id="" action="ppaction://media"/>
            <a:extLst>
              <a:ext uri="{FF2B5EF4-FFF2-40B4-BE49-F238E27FC236}">
                <a16:creationId xmlns:a16="http://schemas.microsoft.com/office/drawing/2014/main" id="{4779B9AC-9F22-4DF4-AC44-0C63D9A0DC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6130" y="733296"/>
            <a:ext cx="406400" cy="40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F5198C-19D0-4B64-B3A4-A611C8A083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E9F43E-9064-4094-BAA7-AB88B1DA44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66E00A-BCBA-4E06-9E2A-C942D8E8B00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1" y="0"/>
            <a:ext cx="12080818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F4099F-D2CB-4254-BD74-7052230E4CC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279" y="5366955"/>
            <a:ext cx="992084" cy="1429516"/>
          </a:xfrm>
          <a:prstGeom prst="rect">
            <a:avLst/>
          </a:prstGeom>
        </p:spPr>
      </p:pic>
      <p:pic>
        <p:nvPicPr>
          <p:cNvPr id="1032" name="Picture 8" descr="Stock PNG:  Cracked Dragon Egg">
            <a:extLst>
              <a:ext uri="{FF2B5EF4-FFF2-40B4-BE49-F238E27FC236}">
                <a16:creationId xmlns:a16="http://schemas.microsoft.com/office/drawing/2014/main" id="{310D1B6C-42BD-44DC-81BD-0EF9F36D2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187" y="4785239"/>
            <a:ext cx="4244624" cy="238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9F5D7CEF-12BD-4412-9039-E2969210D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4505081" y="1647096"/>
            <a:ext cx="3618836" cy="357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8EEF6441-DF8E-4FA8-8393-8D255BD2B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682829">
            <a:off x="587197" y="1180848"/>
            <a:ext cx="5741575" cy="554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udio_hero_Dragon_DIGIVJ2-74">
            <a:hlinkClick r:id="" action="ppaction://media"/>
            <a:extLst>
              <a:ext uri="{FF2B5EF4-FFF2-40B4-BE49-F238E27FC236}">
                <a16:creationId xmlns:a16="http://schemas.microsoft.com/office/drawing/2014/main" id="{A1415956-A490-48C4-9314-8D82119CB85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77240" y="133538"/>
            <a:ext cx="406400" cy="406400"/>
          </a:xfrm>
          <a:prstGeom prst="rect">
            <a:avLst/>
          </a:prstGeom>
        </p:spPr>
      </p:pic>
      <p:pic>
        <p:nvPicPr>
          <p:cNvPr id="12" name="horror_dragon_breathe_fire_002">
            <a:hlinkClick r:id="" action="ppaction://media"/>
            <a:extLst>
              <a:ext uri="{FF2B5EF4-FFF2-40B4-BE49-F238E27FC236}">
                <a16:creationId xmlns:a16="http://schemas.microsoft.com/office/drawing/2014/main" id="{1DC4BBD2-4372-47C8-9336-A9C20231723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78.387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5386" y="133350"/>
            <a:ext cx="406400" cy="406400"/>
          </a:xfrm>
          <a:prstGeom prst="rect">
            <a:avLst/>
          </a:prstGeom>
        </p:spPr>
      </p:pic>
      <p:pic>
        <p:nvPicPr>
          <p:cNvPr id="13" name="food_egg_crack">
            <a:hlinkClick r:id="" action="ppaction://media"/>
            <a:extLst>
              <a:ext uri="{FF2B5EF4-FFF2-40B4-BE49-F238E27FC236}">
                <a16:creationId xmlns:a16="http://schemas.microsoft.com/office/drawing/2014/main" id="{71491143-66C8-4065-B83A-A7789AF5207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9094" y="162560"/>
            <a:ext cx="406400" cy="406400"/>
          </a:xfrm>
          <a:prstGeom prst="rect">
            <a:avLst/>
          </a:prstGeom>
        </p:spPr>
      </p:pic>
      <p:pic>
        <p:nvPicPr>
          <p:cNvPr id="15" name="Blastwave_FX_FireExtinguisher_BW.4175">
            <a:hlinkClick r:id="" action="ppaction://media"/>
            <a:extLst>
              <a:ext uri="{FF2B5EF4-FFF2-40B4-BE49-F238E27FC236}">
                <a16:creationId xmlns:a16="http://schemas.microsoft.com/office/drawing/2014/main" id="{0951F157-32AF-4F3C-8A95-8C4C1300DAA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09298" y="689994"/>
            <a:ext cx="406400" cy="406400"/>
          </a:xfrm>
          <a:prstGeom prst="rect">
            <a:avLst/>
          </a:prstGeom>
        </p:spPr>
      </p:pic>
      <p:pic>
        <p:nvPicPr>
          <p:cNvPr id="17" name="Picture 28">
            <a:hlinkClick r:id="rId19"/>
            <a:extLst>
              <a:ext uri="{FF2B5EF4-FFF2-40B4-BE49-F238E27FC236}">
                <a16:creationId xmlns:a16="http://schemas.microsoft.com/office/drawing/2014/main" id="{2CF60D45-4149-4F6C-A6B7-8D617508B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1" y="0"/>
            <a:ext cx="1756195" cy="175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9062E80-8A45-42C1-BAEA-0BAB6440633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599" y="3339710"/>
            <a:ext cx="2996825" cy="38730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C999DCF-2841-4882-AFCD-37032FB958A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518" y="4353650"/>
            <a:ext cx="691363" cy="9569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CFB3C3C-6B36-4593-B038-FE452D660E2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95" y="634002"/>
            <a:ext cx="5636891" cy="541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51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9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4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35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7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55 -0.20093 L 0.01367 -0.26968 C -0.03685 -0.28542 -0.11315 -0.29352 -0.19297 -0.29329 C -0.28386 -0.29352 -0.35638 -0.28519 -0.40703 -0.26968 L -0.65039 -0.20093 " pathEditMode="relative" rAng="0" ptsTypes="AAAAA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04" y="-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72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2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esm_8bit_splat_explosion_bomb_boom_blast_cannon_retro_old_school_classic_cartoon">
            <a:hlinkClick r:id="" action="ppaction://media"/>
            <a:extLst>
              <a:ext uri="{FF2B5EF4-FFF2-40B4-BE49-F238E27FC236}">
                <a16:creationId xmlns:a16="http://schemas.microsoft.com/office/drawing/2014/main" id="{EAD3699C-3E61-4BA0-AC70-2B44142B24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43707" y="772825"/>
            <a:ext cx="406400" cy="40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F5198C-19D0-4B64-B3A4-A611C8A083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E9F43E-9064-4094-BAA7-AB88B1DA44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66E00A-BCBA-4E06-9E2A-C942D8E8B00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F4099F-D2CB-4254-BD74-7052230E4CC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961" y="4367924"/>
            <a:ext cx="992084" cy="1429516"/>
          </a:xfrm>
          <a:prstGeom prst="rect">
            <a:avLst/>
          </a:prstGeom>
        </p:spPr>
      </p:pic>
      <p:pic>
        <p:nvPicPr>
          <p:cNvPr id="1032" name="Picture 8" descr="Stock PNG:  Cracked Dragon Egg">
            <a:extLst>
              <a:ext uri="{FF2B5EF4-FFF2-40B4-BE49-F238E27FC236}">
                <a16:creationId xmlns:a16="http://schemas.microsoft.com/office/drawing/2014/main" id="{310D1B6C-42BD-44DC-81BD-0EF9F36D2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211" y="3888881"/>
            <a:ext cx="4244624" cy="238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9F5D7CEF-12BD-4412-9039-E2969210D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5771520" y="1374084"/>
            <a:ext cx="2466495" cy="278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8EEF6441-DF8E-4FA8-8393-8D255BD2B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636968"/>
            <a:ext cx="6398394" cy="905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udio_hero_Dragon_DIGIVJ2-74">
            <a:hlinkClick r:id="" action="ppaction://media"/>
            <a:extLst>
              <a:ext uri="{FF2B5EF4-FFF2-40B4-BE49-F238E27FC236}">
                <a16:creationId xmlns:a16="http://schemas.microsoft.com/office/drawing/2014/main" id="{A1415956-A490-48C4-9314-8D82119CB85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77240" y="133538"/>
            <a:ext cx="406400" cy="406400"/>
          </a:xfrm>
          <a:prstGeom prst="rect">
            <a:avLst/>
          </a:prstGeom>
        </p:spPr>
      </p:pic>
      <p:pic>
        <p:nvPicPr>
          <p:cNvPr id="12" name="horror_dragon_breathe_fire_002">
            <a:hlinkClick r:id="" action="ppaction://media"/>
            <a:extLst>
              <a:ext uri="{FF2B5EF4-FFF2-40B4-BE49-F238E27FC236}">
                <a16:creationId xmlns:a16="http://schemas.microsoft.com/office/drawing/2014/main" id="{1DC4BBD2-4372-47C8-9336-A9C20231723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78.387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5386" y="133350"/>
            <a:ext cx="406400" cy="406400"/>
          </a:xfrm>
          <a:prstGeom prst="rect">
            <a:avLst/>
          </a:prstGeom>
        </p:spPr>
      </p:pic>
      <p:pic>
        <p:nvPicPr>
          <p:cNvPr id="13" name="food_egg_crack">
            <a:hlinkClick r:id="" action="ppaction://media"/>
            <a:extLst>
              <a:ext uri="{FF2B5EF4-FFF2-40B4-BE49-F238E27FC236}">
                <a16:creationId xmlns:a16="http://schemas.microsoft.com/office/drawing/2014/main" id="{71491143-66C8-4065-B83A-A7789AF5207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9094" y="162560"/>
            <a:ext cx="406400" cy="406400"/>
          </a:xfrm>
          <a:prstGeom prst="rect">
            <a:avLst/>
          </a:prstGeom>
        </p:spPr>
      </p:pic>
      <p:pic>
        <p:nvPicPr>
          <p:cNvPr id="14" name="Blastwave_FX_FireExtinguisher_BW.4175">
            <a:hlinkClick r:id="" action="ppaction://media"/>
            <a:extLst>
              <a:ext uri="{FF2B5EF4-FFF2-40B4-BE49-F238E27FC236}">
                <a16:creationId xmlns:a16="http://schemas.microsoft.com/office/drawing/2014/main" id="{FEA5CF6C-0637-4D89-BC1E-DB4AD4508EC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1405" y="827088"/>
            <a:ext cx="406400" cy="406400"/>
          </a:xfrm>
          <a:prstGeom prst="rect">
            <a:avLst/>
          </a:prstGeom>
        </p:spPr>
      </p:pic>
      <p:pic>
        <p:nvPicPr>
          <p:cNvPr id="16" name="Picture 28">
            <a:hlinkClick r:id="rId19"/>
            <a:extLst>
              <a:ext uri="{FF2B5EF4-FFF2-40B4-BE49-F238E27FC236}">
                <a16:creationId xmlns:a16="http://schemas.microsoft.com/office/drawing/2014/main" id="{DC48EBFA-9048-482C-AEB4-33C4E51F3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04" y="-25070"/>
            <a:ext cx="1558004" cy="155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98DB02C-F6DF-45F5-9FC7-AA8201A1931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599" y="3339710"/>
            <a:ext cx="2996825" cy="38730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B70A9FC-2D3E-44D6-9BCE-C147BA862F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518" y="4353650"/>
            <a:ext cx="691363" cy="9569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F1652E-2E39-4B3A-BFBC-A98A3C77205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7" y="301917"/>
            <a:ext cx="6302507" cy="605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77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9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4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35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67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55 -0.20093 L 0.01367 -0.26968 C -0.03685 -0.28542 -0.11315 -0.29352 -0.19297 -0.29329 C -0.28386 -0.29352 -0.35638 -0.28519 -0.40703 -0.26968 L -0.65039 -0.20093 " pathEditMode="relative" rAng="0" ptsTypes="AAAAA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04" y="-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7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2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esm_8bit_splat_explosion_bomb_boom_blast_cannon_retro_old_school_classic_cartoon">
            <a:hlinkClick r:id="" action="ppaction://media"/>
            <a:extLst>
              <a:ext uri="{FF2B5EF4-FFF2-40B4-BE49-F238E27FC236}">
                <a16:creationId xmlns:a16="http://schemas.microsoft.com/office/drawing/2014/main" id="{33E4C67F-9A91-40CA-8D7B-10846CDAB8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29104" y="715963"/>
            <a:ext cx="406400" cy="40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F5198C-19D0-4B64-B3A4-A611C8A083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E9F43E-9064-4094-BAA7-AB88B1DA44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66E00A-BCBA-4E06-9E2A-C942D8E8B00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2" y="43041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F4099F-D2CB-4254-BD74-7052230E4CC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58" y="2757283"/>
            <a:ext cx="992084" cy="1429516"/>
          </a:xfrm>
          <a:prstGeom prst="rect">
            <a:avLst/>
          </a:prstGeom>
        </p:spPr>
      </p:pic>
      <p:pic>
        <p:nvPicPr>
          <p:cNvPr id="1032" name="Picture 8" descr="Stock PNG:  Cracked Dragon Egg">
            <a:extLst>
              <a:ext uri="{FF2B5EF4-FFF2-40B4-BE49-F238E27FC236}">
                <a16:creationId xmlns:a16="http://schemas.microsoft.com/office/drawing/2014/main" id="{310D1B6C-42BD-44DC-81BD-0EF9F36D2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112" y="2653862"/>
            <a:ext cx="4244624" cy="238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9F5D7CEF-12BD-4412-9039-E2969210D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4271005" y="628269"/>
            <a:ext cx="3330703" cy="266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8EEF6441-DF8E-4FA8-8393-8D255BD2B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8037768">
            <a:off x="227938" y="450990"/>
            <a:ext cx="5419136" cy="461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udio_hero_Dragon_DIGIVJ2-74">
            <a:hlinkClick r:id="" action="ppaction://media"/>
            <a:extLst>
              <a:ext uri="{FF2B5EF4-FFF2-40B4-BE49-F238E27FC236}">
                <a16:creationId xmlns:a16="http://schemas.microsoft.com/office/drawing/2014/main" id="{A1415956-A490-48C4-9314-8D82119CB85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77240" y="133538"/>
            <a:ext cx="406400" cy="406400"/>
          </a:xfrm>
          <a:prstGeom prst="rect">
            <a:avLst/>
          </a:prstGeom>
        </p:spPr>
      </p:pic>
      <p:pic>
        <p:nvPicPr>
          <p:cNvPr id="12" name="horror_dragon_breathe_fire_002">
            <a:hlinkClick r:id="" action="ppaction://media"/>
            <a:extLst>
              <a:ext uri="{FF2B5EF4-FFF2-40B4-BE49-F238E27FC236}">
                <a16:creationId xmlns:a16="http://schemas.microsoft.com/office/drawing/2014/main" id="{1DC4BBD2-4372-47C8-9336-A9C20231723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78.387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5386" y="133350"/>
            <a:ext cx="406400" cy="406400"/>
          </a:xfrm>
          <a:prstGeom prst="rect">
            <a:avLst/>
          </a:prstGeom>
        </p:spPr>
      </p:pic>
      <p:pic>
        <p:nvPicPr>
          <p:cNvPr id="13" name="food_egg_crack">
            <a:hlinkClick r:id="" action="ppaction://media"/>
            <a:extLst>
              <a:ext uri="{FF2B5EF4-FFF2-40B4-BE49-F238E27FC236}">
                <a16:creationId xmlns:a16="http://schemas.microsoft.com/office/drawing/2014/main" id="{71491143-66C8-4065-B83A-A7789AF5207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9094" y="162560"/>
            <a:ext cx="406400" cy="406400"/>
          </a:xfrm>
          <a:prstGeom prst="rect">
            <a:avLst/>
          </a:prstGeom>
        </p:spPr>
      </p:pic>
      <p:pic>
        <p:nvPicPr>
          <p:cNvPr id="15" name="Blastwave_FX_FireExtinguisher_BW.4175">
            <a:hlinkClick r:id="" action="ppaction://media"/>
            <a:extLst>
              <a:ext uri="{FF2B5EF4-FFF2-40B4-BE49-F238E27FC236}">
                <a16:creationId xmlns:a16="http://schemas.microsoft.com/office/drawing/2014/main" id="{D54B4C81-AB26-46BE-BC8C-24A4F4C407D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6314" y="680403"/>
            <a:ext cx="406400" cy="406400"/>
          </a:xfrm>
          <a:prstGeom prst="rect">
            <a:avLst/>
          </a:prstGeom>
        </p:spPr>
      </p:pic>
      <p:pic>
        <p:nvPicPr>
          <p:cNvPr id="17" name="Picture 28">
            <a:hlinkClick r:id="rId19"/>
            <a:extLst>
              <a:ext uri="{FF2B5EF4-FFF2-40B4-BE49-F238E27FC236}">
                <a16:creationId xmlns:a16="http://schemas.microsoft.com/office/drawing/2014/main" id="{EFA2815A-98A3-429E-AB5A-F237288DD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" y="10095"/>
            <a:ext cx="1599719" cy="159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76155F-2563-4690-B446-6524D247D9E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599" y="3339710"/>
            <a:ext cx="2996825" cy="38730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1EDDA90-70DC-4DCC-83B9-5A88B0039C5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518" y="4353650"/>
            <a:ext cx="691363" cy="9569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B444481-156F-42EC-8050-B7C9E3A9D09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04" y="504731"/>
            <a:ext cx="6302507" cy="605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79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9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4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35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7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062 -0.23264 L -0.00039 -0.33148 C -0.04974 -0.35347 -0.12578 -0.37107 -0.20547 -0.38079 C -0.29597 -0.39236 -0.36888 -0.39283 -0.41966 -0.3838 L -0.66524 -0.34584 " pathEditMode="relative" rAng="240000" ptsTypes="AAAAA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17" y="-1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72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2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esm_8bit_splat_explosion_bomb_boom_blast_cannon_retro_old_school_classic_cartoon">
            <a:hlinkClick r:id="" action="ppaction://media"/>
            <a:extLst>
              <a:ext uri="{FF2B5EF4-FFF2-40B4-BE49-F238E27FC236}">
                <a16:creationId xmlns:a16="http://schemas.microsoft.com/office/drawing/2014/main" id="{7C6604CC-F2AC-4E60-B2FF-273B3BEC97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93833" y="786084"/>
            <a:ext cx="406400" cy="40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F5198C-19D0-4B64-B3A4-A611C8A083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E9F43E-9064-4094-BAA7-AB88B1DA44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66E00A-BCBA-4E06-9E2A-C942D8E8B00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F4099F-D2CB-4254-BD74-7052230E4CC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758" y="3232923"/>
            <a:ext cx="992084" cy="1429516"/>
          </a:xfrm>
          <a:prstGeom prst="rect">
            <a:avLst/>
          </a:prstGeom>
        </p:spPr>
      </p:pic>
      <p:pic>
        <p:nvPicPr>
          <p:cNvPr id="1032" name="Picture 8" descr="Stock PNG:  Cracked Dragon Egg">
            <a:extLst>
              <a:ext uri="{FF2B5EF4-FFF2-40B4-BE49-F238E27FC236}">
                <a16:creationId xmlns:a16="http://schemas.microsoft.com/office/drawing/2014/main" id="{310D1B6C-42BD-44DC-81BD-0EF9F36D2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710" y="2802818"/>
            <a:ext cx="4244624" cy="238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9F5D7CEF-12BD-4412-9039-E2969210D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72292" y="760896"/>
            <a:ext cx="2735460" cy="266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8EEF6441-DF8E-4FA8-8393-8D255BD2B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35231" y="-9842"/>
            <a:ext cx="6324167" cy="618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udio_hero_Dragon_DIGIVJ2-74">
            <a:hlinkClick r:id="" action="ppaction://media"/>
            <a:extLst>
              <a:ext uri="{FF2B5EF4-FFF2-40B4-BE49-F238E27FC236}">
                <a16:creationId xmlns:a16="http://schemas.microsoft.com/office/drawing/2014/main" id="{A1415956-A490-48C4-9314-8D82119CB85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77240" y="133538"/>
            <a:ext cx="406400" cy="406400"/>
          </a:xfrm>
          <a:prstGeom prst="rect">
            <a:avLst/>
          </a:prstGeom>
        </p:spPr>
      </p:pic>
      <p:pic>
        <p:nvPicPr>
          <p:cNvPr id="12" name="horror_dragon_breathe_fire_002">
            <a:hlinkClick r:id="" action="ppaction://media"/>
            <a:extLst>
              <a:ext uri="{FF2B5EF4-FFF2-40B4-BE49-F238E27FC236}">
                <a16:creationId xmlns:a16="http://schemas.microsoft.com/office/drawing/2014/main" id="{1DC4BBD2-4372-47C8-9336-A9C20231723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78.387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5386" y="133350"/>
            <a:ext cx="406400" cy="406400"/>
          </a:xfrm>
          <a:prstGeom prst="rect">
            <a:avLst/>
          </a:prstGeom>
        </p:spPr>
      </p:pic>
      <p:pic>
        <p:nvPicPr>
          <p:cNvPr id="13" name="food_egg_crack">
            <a:hlinkClick r:id="" action="ppaction://media"/>
            <a:extLst>
              <a:ext uri="{FF2B5EF4-FFF2-40B4-BE49-F238E27FC236}">
                <a16:creationId xmlns:a16="http://schemas.microsoft.com/office/drawing/2014/main" id="{71491143-66C8-4065-B83A-A7789AF5207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9094" y="162560"/>
            <a:ext cx="406400" cy="406400"/>
          </a:xfrm>
          <a:prstGeom prst="rect">
            <a:avLst/>
          </a:prstGeom>
        </p:spPr>
      </p:pic>
      <p:pic>
        <p:nvPicPr>
          <p:cNvPr id="15" name="Blastwave_FX_FireExtinguisher_BW.4175">
            <a:hlinkClick r:id="" action="ppaction://media"/>
            <a:extLst>
              <a:ext uri="{FF2B5EF4-FFF2-40B4-BE49-F238E27FC236}">
                <a16:creationId xmlns:a16="http://schemas.microsoft.com/office/drawing/2014/main" id="{0E2F2314-FC0A-4381-8446-B9B0A6FF827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084" y="786084"/>
            <a:ext cx="406400" cy="406400"/>
          </a:xfrm>
          <a:prstGeom prst="rect">
            <a:avLst/>
          </a:prstGeom>
        </p:spPr>
      </p:pic>
      <p:pic>
        <p:nvPicPr>
          <p:cNvPr id="17" name="Picture 28">
            <a:hlinkClick r:id="rId19"/>
            <a:extLst>
              <a:ext uri="{FF2B5EF4-FFF2-40B4-BE49-F238E27FC236}">
                <a16:creationId xmlns:a16="http://schemas.microsoft.com/office/drawing/2014/main" id="{0931862F-B5A4-46C9-869E-8C79DA915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140" y="-53850"/>
            <a:ext cx="1614140" cy="161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AC6D4F7-5F72-4B6C-AF8D-0E13DD4B847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321" y="3321292"/>
            <a:ext cx="2996825" cy="38730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E9BC375-174E-4124-BE8A-8A964732C33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518" y="4353650"/>
            <a:ext cx="691363" cy="9569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8BB1991-8848-43E9-B774-D0CF6F258EB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" y="124598"/>
            <a:ext cx="5075151" cy="487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6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9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4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35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7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929 -0.2919 L -0.11459 -0.36065 C -0.16511 -0.37639 -0.24141 -0.38449 -0.32123 -0.38426 C -0.41211 -0.38449 -0.48464 -0.37616 -0.53529 -0.36065 L -0.77865 -0.2919 " pathEditMode="relative" rAng="0" ptsTypes="AAAAA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04" y="-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72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2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10129</TotalTime>
  <Words>988</Words>
  <Application>Microsoft Office PowerPoint</Application>
  <PresentationFormat>Widescreen</PresentationFormat>
  <Paragraphs>132</Paragraphs>
  <Slides>12</Slides>
  <Notes>9</Notes>
  <HiddenSlides>0</HiddenSlides>
  <MMClips>48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Eras Demi ITC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Kimberly Wiggins</dc:creator>
  <cp:lastModifiedBy>Kimberly Wiggins</cp:lastModifiedBy>
  <cp:revision>39</cp:revision>
  <dcterms:created xsi:type="dcterms:W3CDTF">2021-01-27T13:42:46Z</dcterms:created>
  <dcterms:modified xsi:type="dcterms:W3CDTF">2021-02-10T16:59:42Z</dcterms:modified>
</cp:coreProperties>
</file>