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77" r:id="rId2"/>
    <p:sldId id="275" r:id="rId3"/>
    <p:sldId id="278" r:id="rId4"/>
    <p:sldId id="256" r:id="rId5"/>
    <p:sldId id="260" r:id="rId6"/>
    <p:sldId id="261" r:id="rId7"/>
    <p:sldId id="257" r:id="rId8"/>
    <p:sldId id="258" r:id="rId9"/>
    <p:sldId id="287" r:id="rId10"/>
    <p:sldId id="263" r:id="rId11"/>
    <p:sldId id="279" r:id="rId12"/>
    <p:sldId id="280" r:id="rId13"/>
    <p:sldId id="282" r:id="rId14"/>
    <p:sldId id="283" r:id="rId15"/>
    <p:sldId id="286" r:id="rId16"/>
    <p:sldId id="284" r:id="rId17"/>
    <p:sldId id="285" r:id="rId18"/>
    <p:sldId id="259" r:id="rId19"/>
    <p:sldId id="262" r:id="rId20"/>
    <p:sldId id="265" r:id="rId21"/>
    <p:sldId id="266" r:id="rId22"/>
    <p:sldId id="267" r:id="rId23"/>
    <p:sldId id="268" r:id="rId24"/>
    <p:sldId id="269" r:id="rId25"/>
    <p:sldId id="270" r:id="rId26"/>
    <p:sldId id="272" r:id="rId27"/>
    <p:sldId id="271" r:id="rId28"/>
    <p:sldId id="273" r:id="rId29"/>
    <p:sldId id="276"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121"/>
    <a:srgbClr val="838781"/>
    <a:srgbClr val="1B5A5F"/>
    <a:srgbClr val="4B3B5B"/>
    <a:srgbClr val="355550"/>
    <a:srgbClr val="D0E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34" autoAdjust="0"/>
  </p:normalViewPr>
  <p:slideViewPr>
    <p:cSldViewPr snapToGrid="0">
      <p:cViewPr varScale="1">
        <p:scale>
          <a:sx n="59" d="100"/>
          <a:sy n="59" d="100"/>
        </p:scale>
        <p:origin x="9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3CF95-D81C-4A7C-AFCB-57933F9BE3B7}"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0CDB6-B927-4102-B3C9-C3C2A209DA31}" type="slidenum">
              <a:rPr lang="en-US" smtClean="0"/>
              <a:t>‹#›</a:t>
            </a:fld>
            <a:endParaRPr lang="en-US"/>
          </a:p>
        </p:txBody>
      </p:sp>
    </p:spTree>
    <p:extLst>
      <p:ext uri="{BB962C8B-B14F-4D97-AF65-F5344CB8AC3E}">
        <p14:creationId xmlns:p14="http://schemas.microsoft.com/office/powerpoint/2010/main" val="343963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Actual Among Us Tasks:  https://among-us.fandom.com/wiki/Tasks</a:t>
            </a:r>
          </a:p>
          <a:p>
            <a:endParaRPr lang="en-US" dirty="0"/>
          </a:p>
        </p:txBody>
      </p:sp>
      <p:sp>
        <p:nvSpPr>
          <p:cNvPr id="4" name="Slide Number Placeholder 3"/>
          <p:cNvSpPr>
            <a:spLocks noGrp="1"/>
          </p:cNvSpPr>
          <p:nvPr>
            <p:ph type="sldNum" sz="quarter" idx="5"/>
          </p:nvPr>
        </p:nvSpPr>
        <p:spPr/>
        <p:txBody>
          <a:bodyPr/>
          <a:lstStyle/>
          <a:p>
            <a:fld id="{1920CDB6-B927-4102-B3C9-C3C2A209DA31}" type="slidenum">
              <a:rPr lang="en-US" smtClean="0"/>
              <a:t>10</a:t>
            </a:fld>
            <a:endParaRPr lang="en-US"/>
          </a:p>
        </p:txBody>
      </p:sp>
    </p:spTree>
    <p:extLst>
      <p:ext uri="{BB962C8B-B14F-4D97-AF65-F5344CB8AC3E}">
        <p14:creationId xmlns:p14="http://schemas.microsoft.com/office/powerpoint/2010/main" val="161366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https://www.youtube.com/watch?v=ra3zHOYlG2c</a:t>
            </a:r>
          </a:p>
          <a:p>
            <a:r>
              <a:rPr lang="en-US" dirty="0"/>
              <a:t>Among Us Origami</a:t>
            </a:r>
          </a:p>
        </p:txBody>
      </p:sp>
      <p:sp>
        <p:nvSpPr>
          <p:cNvPr id="4" name="Slide Number Placeholder 3"/>
          <p:cNvSpPr>
            <a:spLocks noGrp="1"/>
          </p:cNvSpPr>
          <p:nvPr>
            <p:ph type="sldNum" sz="quarter" idx="5"/>
          </p:nvPr>
        </p:nvSpPr>
        <p:spPr/>
        <p:txBody>
          <a:bodyPr/>
          <a:lstStyle/>
          <a:p>
            <a:fld id="{1920CDB6-B927-4102-B3C9-C3C2A209DA31}" type="slidenum">
              <a:rPr lang="en-US" smtClean="0"/>
              <a:t>11</a:t>
            </a:fld>
            <a:endParaRPr lang="en-US"/>
          </a:p>
        </p:txBody>
      </p:sp>
    </p:spTree>
    <p:extLst>
      <p:ext uri="{BB962C8B-B14F-4D97-AF65-F5344CB8AC3E}">
        <p14:creationId xmlns:p14="http://schemas.microsoft.com/office/powerpoint/2010/main" val="27430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https://www.youtube.com/watch?v=Fj2rT9yLJ08</a:t>
            </a:r>
          </a:p>
          <a:p>
            <a:r>
              <a:rPr lang="en-US" sz="1200" dirty="0"/>
              <a:t>Spot the match on both sides.</a:t>
            </a:r>
          </a:p>
          <a:p>
            <a:r>
              <a:rPr lang="en-US" sz="1200" dirty="0"/>
              <a:t>Do the exercise for the one you think it is.</a:t>
            </a:r>
          </a:p>
          <a:p>
            <a:r>
              <a:rPr lang="en-US" sz="1200" dirty="0"/>
              <a:t>How many did you get correct?</a:t>
            </a:r>
          </a:p>
          <a:p>
            <a:endParaRPr lang="en-US" dirty="0"/>
          </a:p>
        </p:txBody>
      </p:sp>
      <p:sp>
        <p:nvSpPr>
          <p:cNvPr id="4" name="Slide Number Placeholder 3"/>
          <p:cNvSpPr>
            <a:spLocks noGrp="1"/>
          </p:cNvSpPr>
          <p:nvPr>
            <p:ph type="sldNum" sz="quarter" idx="5"/>
          </p:nvPr>
        </p:nvSpPr>
        <p:spPr/>
        <p:txBody>
          <a:bodyPr/>
          <a:lstStyle/>
          <a:p>
            <a:fld id="{1920CDB6-B927-4102-B3C9-C3C2A209DA31}" type="slidenum">
              <a:rPr lang="en-US" smtClean="0"/>
              <a:t>13</a:t>
            </a:fld>
            <a:endParaRPr lang="en-US"/>
          </a:p>
        </p:txBody>
      </p:sp>
    </p:spTree>
    <p:extLst>
      <p:ext uri="{BB962C8B-B14F-4D97-AF65-F5344CB8AC3E}">
        <p14:creationId xmlns:p14="http://schemas.microsoft.com/office/powerpoint/2010/main" val="2594388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option: https://www.youtube.com/watch?v=7Bnduy-Oy24</a:t>
            </a:r>
          </a:p>
        </p:txBody>
      </p:sp>
      <p:sp>
        <p:nvSpPr>
          <p:cNvPr id="4" name="Slide Number Placeholder 3"/>
          <p:cNvSpPr>
            <a:spLocks noGrp="1"/>
          </p:cNvSpPr>
          <p:nvPr>
            <p:ph type="sldNum" sz="quarter" idx="5"/>
          </p:nvPr>
        </p:nvSpPr>
        <p:spPr/>
        <p:txBody>
          <a:bodyPr/>
          <a:lstStyle/>
          <a:p>
            <a:fld id="{1920CDB6-B927-4102-B3C9-C3C2A209DA31}" type="slidenum">
              <a:rPr lang="en-US" smtClean="0"/>
              <a:t>14</a:t>
            </a:fld>
            <a:endParaRPr lang="en-US"/>
          </a:p>
        </p:txBody>
      </p:sp>
    </p:spTree>
    <p:extLst>
      <p:ext uri="{BB962C8B-B14F-4D97-AF65-F5344CB8AC3E}">
        <p14:creationId xmlns:p14="http://schemas.microsoft.com/office/powerpoint/2010/main" val="5258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https://www.youtube.com/watch?v=7Bnduy-Oy24</a:t>
            </a:r>
          </a:p>
          <a:p>
            <a:r>
              <a:rPr lang="en-US" dirty="0"/>
              <a:t>https://www.youtube.com/watch?v=rHYnSkDtA30</a:t>
            </a:r>
          </a:p>
          <a:p>
            <a:r>
              <a:rPr lang="en-US" dirty="0"/>
              <a:t>https://www.youtube.com/watch?v=RfYSSM_AuUo</a:t>
            </a:r>
          </a:p>
        </p:txBody>
      </p:sp>
      <p:sp>
        <p:nvSpPr>
          <p:cNvPr id="4" name="Slide Number Placeholder 3"/>
          <p:cNvSpPr>
            <a:spLocks noGrp="1"/>
          </p:cNvSpPr>
          <p:nvPr>
            <p:ph type="sldNum" sz="quarter" idx="5"/>
          </p:nvPr>
        </p:nvSpPr>
        <p:spPr/>
        <p:txBody>
          <a:bodyPr/>
          <a:lstStyle/>
          <a:p>
            <a:fld id="{1920CDB6-B927-4102-B3C9-C3C2A209DA31}" type="slidenum">
              <a:rPr lang="en-US" smtClean="0"/>
              <a:t>15</a:t>
            </a:fld>
            <a:endParaRPr lang="en-US"/>
          </a:p>
        </p:txBody>
      </p:sp>
    </p:spTree>
    <p:extLst>
      <p:ext uri="{BB962C8B-B14F-4D97-AF65-F5344CB8AC3E}">
        <p14:creationId xmlns:p14="http://schemas.microsoft.com/office/powerpoint/2010/main" val="299957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option: </a:t>
            </a:r>
          </a:p>
          <a:p>
            <a:r>
              <a:rPr lang="en-US" dirty="0"/>
              <a:t>4 corners exercise game: </a:t>
            </a:r>
          </a:p>
          <a:p>
            <a:r>
              <a:rPr lang="en-US" dirty="0"/>
              <a:t>https://www.youtube.com/watch?v=RfYSSM_AuUo</a:t>
            </a:r>
          </a:p>
        </p:txBody>
      </p:sp>
      <p:sp>
        <p:nvSpPr>
          <p:cNvPr id="4" name="Slide Number Placeholder 3"/>
          <p:cNvSpPr>
            <a:spLocks noGrp="1"/>
          </p:cNvSpPr>
          <p:nvPr>
            <p:ph type="sldNum" sz="quarter" idx="5"/>
          </p:nvPr>
        </p:nvSpPr>
        <p:spPr/>
        <p:txBody>
          <a:bodyPr/>
          <a:lstStyle/>
          <a:p>
            <a:fld id="{1920CDB6-B927-4102-B3C9-C3C2A209DA31}" type="slidenum">
              <a:rPr lang="en-US" smtClean="0"/>
              <a:t>16</a:t>
            </a:fld>
            <a:endParaRPr lang="en-US"/>
          </a:p>
        </p:txBody>
      </p:sp>
    </p:spTree>
    <p:extLst>
      <p:ext uri="{BB962C8B-B14F-4D97-AF65-F5344CB8AC3E}">
        <p14:creationId xmlns:p14="http://schemas.microsoft.com/office/powerpoint/2010/main" val="337881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https://www.youtube.com/watch?v=qahMJ5GDRNk</a:t>
            </a:r>
          </a:p>
        </p:txBody>
      </p:sp>
      <p:sp>
        <p:nvSpPr>
          <p:cNvPr id="4" name="Slide Number Placeholder 3"/>
          <p:cNvSpPr>
            <a:spLocks noGrp="1"/>
          </p:cNvSpPr>
          <p:nvPr>
            <p:ph type="sldNum" sz="quarter" idx="5"/>
          </p:nvPr>
        </p:nvSpPr>
        <p:spPr/>
        <p:txBody>
          <a:bodyPr/>
          <a:lstStyle/>
          <a:p>
            <a:fld id="{1920CDB6-B927-4102-B3C9-C3C2A209DA31}" type="slidenum">
              <a:rPr lang="en-US" smtClean="0"/>
              <a:t>18</a:t>
            </a:fld>
            <a:endParaRPr lang="en-US"/>
          </a:p>
        </p:txBody>
      </p:sp>
    </p:spTree>
    <p:extLst>
      <p:ext uri="{BB962C8B-B14F-4D97-AF65-F5344CB8AC3E}">
        <p14:creationId xmlns:p14="http://schemas.microsoft.com/office/powerpoint/2010/main" val="17906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B9869E-4B43-4B42-A9EF-0B78B040280E}" type="datetime1">
              <a:rPr lang="en-US" smtClean="0"/>
              <a:t>1/14/2021</a:t>
            </a:fld>
            <a:endParaRPr lang="en-US"/>
          </a:p>
        </p:txBody>
      </p:sp>
      <p:sp>
        <p:nvSpPr>
          <p:cNvPr id="5" name="Footer Placeholder 4"/>
          <p:cNvSpPr>
            <a:spLocks noGrp="1"/>
          </p:cNvSpPr>
          <p:nvPr>
            <p:ph type="ftr" sz="quarter" idx="11"/>
          </p:nvPr>
        </p:nvSpPr>
        <p:spPr/>
        <p:txBody>
          <a:bodyPr/>
          <a:lstStyle/>
          <a:p>
            <a:r>
              <a:rPr lang="en-US"/>
              <a:t>Created by Kim Wiggins; www.OTKimWiggins.com </a:t>
            </a:r>
          </a:p>
        </p:txBody>
      </p:sp>
      <p:sp>
        <p:nvSpPr>
          <p:cNvPr id="6" name="Slide Number Placeholder 5"/>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179013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D9B53-E55A-4F9A-9506-4CBE604D4703}" type="datetime1">
              <a:rPr lang="en-US" smtClean="0"/>
              <a:t>1/14/2021</a:t>
            </a:fld>
            <a:endParaRPr lang="en-US"/>
          </a:p>
        </p:txBody>
      </p:sp>
      <p:sp>
        <p:nvSpPr>
          <p:cNvPr id="5" name="Footer Placeholder 4"/>
          <p:cNvSpPr>
            <a:spLocks noGrp="1"/>
          </p:cNvSpPr>
          <p:nvPr>
            <p:ph type="ftr" sz="quarter" idx="11"/>
          </p:nvPr>
        </p:nvSpPr>
        <p:spPr/>
        <p:txBody>
          <a:bodyPr/>
          <a:lstStyle/>
          <a:p>
            <a:r>
              <a:rPr lang="en-US"/>
              <a:t>Created by Kim Wiggins; www.OTKimWiggins.com </a:t>
            </a:r>
          </a:p>
        </p:txBody>
      </p:sp>
      <p:sp>
        <p:nvSpPr>
          <p:cNvPr id="6" name="Slide Number Placeholder 5"/>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2657288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C11F52-3DB7-40A2-9D19-5067B5541A14}" type="datetime1">
              <a:rPr lang="en-US" smtClean="0"/>
              <a:t>1/14/2021</a:t>
            </a:fld>
            <a:endParaRPr lang="en-US"/>
          </a:p>
        </p:txBody>
      </p:sp>
      <p:sp>
        <p:nvSpPr>
          <p:cNvPr id="5" name="Footer Placeholder 4"/>
          <p:cNvSpPr>
            <a:spLocks noGrp="1"/>
          </p:cNvSpPr>
          <p:nvPr>
            <p:ph type="ftr" sz="quarter" idx="11"/>
          </p:nvPr>
        </p:nvSpPr>
        <p:spPr/>
        <p:txBody>
          <a:bodyPr/>
          <a:lstStyle/>
          <a:p>
            <a:r>
              <a:rPr lang="en-US"/>
              <a:t>Created by Kim Wiggins; www.OTKimWiggins.com </a:t>
            </a:r>
          </a:p>
        </p:txBody>
      </p:sp>
      <p:sp>
        <p:nvSpPr>
          <p:cNvPr id="6" name="Slide Number Placeholder 5"/>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4276596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FD9FC-2F61-443D-A8B5-438E4A1A17FF}" type="datetime1">
              <a:rPr lang="en-US" smtClean="0"/>
              <a:t>1/14/2021</a:t>
            </a:fld>
            <a:endParaRPr lang="en-US"/>
          </a:p>
        </p:txBody>
      </p:sp>
      <p:sp>
        <p:nvSpPr>
          <p:cNvPr id="5" name="Footer Placeholder 4"/>
          <p:cNvSpPr>
            <a:spLocks noGrp="1"/>
          </p:cNvSpPr>
          <p:nvPr>
            <p:ph type="ftr" sz="quarter" idx="11"/>
          </p:nvPr>
        </p:nvSpPr>
        <p:spPr/>
        <p:txBody>
          <a:bodyPr/>
          <a:lstStyle/>
          <a:p>
            <a:r>
              <a:rPr lang="en-US"/>
              <a:t>Created by Kim Wiggins; www.OTKimWiggins.com </a:t>
            </a:r>
          </a:p>
        </p:txBody>
      </p:sp>
      <p:sp>
        <p:nvSpPr>
          <p:cNvPr id="6" name="Slide Number Placeholder 5"/>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127854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69BF01-8B4A-43C7-9D7E-D7E0AEBC2D04}" type="datetime1">
              <a:rPr lang="en-US" smtClean="0"/>
              <a:t>1/14/2021</a:t>
            </a:fld>
            <a:endParaRPr lang="en-US"/>
          </a:p>
        </p:txBody>
      </p:sp>
      <p:sp>
        <p:nvSpPr>
          <p:cNvPr id="5" name="Footer Placeholder 4"/>
          <p:cNvSpPr>
            <a:spLocks noGrp="1"/>
          </p:cNvSpPr>
          <p:nvPr>
            <p:ph type="ftr" sz="quarter" idx="11"/>
          </p:nvPr>
        </p:nvSpPr>
        <p:spPr/>
        <p:txBody>
          <a:bodyPr/>
          <a:lstStyle/>
          <a:p>
            <a:r>
              <a:rPr lang="en-US"/>
              <a:t>Created by Kim Wiggins; www.OTKimWiggins.com </a:t>
            </a:r>
          </a:p>
        </p:txBody>
      </p:sp>
      <p:sp>
        <p:nvSpPr>
          <p:cNvPr id="6" name="Slide Number Placeholder 5"/>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419436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66A236-A9FC-49DA-8005-A128A96C9F72}" type="datetime1">
              <a:rPr lang="en-US" smtClean="0"/>
              <a:t>1/14/2021</a:t>
            </a:fld>
            <a:endParaRPr lang="en-US"/>
          </a:p>
        </p:txBody>
      </p:sp>
      <p:sp>
        <p:nvSpPr>
          <p:cNvPr id="6" name="Footer Placeholder 5"/>
          <p:cNvSpPr>
            <a:spLocks noGrp="1"/>
          </p:cNvSpPr>
          <p:nvPr>
            <p:ph type="ftr" sz="quarter" idx="11"/>
          </p:nvPr>
        </p:nvSpPr>
        <p:spPr/>
        <p:txBody>
          <a:bodyPr/>
          <a:lstStyle/>
          <a:p>
            <a:r>
              <a:rPr lang="en-US"/>
              <a:t>Created by Kim Wiggins; www.OTKimWiggins.com </a:t>
            </a:r>
          </a:p>
        </p:txBody>
      </p:sp>
      <p:sp>
        <p:nvSpPr>
          <p:cNvPr id="7" name="Slide Number Placeholder 6"/>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381942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294950-3075-4F13-9D42-BAFC70009A70}" type="datetime1">
              <a:rPr lang="en-US" smtClean="0"/>
              <a:t>1/14/2021</a:t>
            </a:fld>
            <a:endParaRPr lang="en-US"/>
          </a:p>
        </p:txBody>
      </p:sp>
      <p:sp>
        <p:nvSpPr>
          <p:cNvPr id="8" name="Footer Placeholder 7"/>
          <p:cNvSpPr>
            <a:spLocks noGrp="1"/>
          </p:cNvSpPr>
          <p:nvPr>
            <p:ph type="ftr" sz="quarter" idx="11"/>
          </p:nvPr>
        </p:nvSpPr>
        <p:spPr/>
        <p:txBody>
          <a:bodyPr/>
          <a:lstStyle/>
          <a:p>
            <a:r>
              <a:rPr lang="en-US"/>
              <a:t>Created by Kim Wiggins; www.OTKimWiggins.com </a:t>
            </a:r>
          </a:p>
        </p:txBody>
      </p:sp>
      <p:sp>
        <p:nvSpPr>
          <p:cNvPr id="9" name="Slide Number Placeholder 8"/>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83500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622ED4-C167-4D88-80EF-3560A6945586}" type="datetime1">
              <a:rPr lang="en-US" smtClean="0"/>
              <a:t>1/14/2021</a:t>
            </a:fld>
            <a:endParaRPr lang="en-US"/>
          </a:p>
        </p:txBody>
      </p:sp>
      <p:sp>
        <p:nvSpPr>
          <p:cNvPr id="4" name="Footer Placeholder 3"/>
          <p:cNvSpPr>
            <a:spLocks noGrp="1"/>
          </p:cNvSpPr>
          <p:nvPr>
            <p:ph type="ftr" sz="quarter" idx="11"/>
          </p:nvPr>
        </p:nvSpPr>
        <p:spPr/>
        <p:txBody>
          <a:bodyPr/>
          <a:lstStyle/>
          <a:p>
            <a:r>
              <a:rPr lang="en-US"/>
              <a:t>Created by Kim Wiggins; www.OTKimWiggins.com </a:t>
            </a:r>
          </a:p>
        </p:txBody>
      </p:sp>
      <p:sp>
        <p:nvSpPr>
          <p:cNvPr id="5" name="Slide Number Placeholder 4"/>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1728496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FFCA7-9061-4710-A0F6-79D3FCEF8268}" type="datetime1">
              <a:rPr lang="en-US" smtClean="0"/>
              <a:t>1/14/2021</a:t>
            </a:fld>
            <a:endParaRPr lang="en-US"/>
          </a:p>
        </p:txBody>
      </p:sp>
      <p:sp>
        <p:nvSpPr>
          <p:cNvPr id="3" name="Footer Placeholder 2"/>
          <p:cNvSpPr>
            <a:spLocks noGrp="1"/>
          </p:cNvSpPr>
          <p:nvPr>
            <p:ph type="ftr" sz="quarter" idx="11"/>
          </p:nvPr>
        </p:nvSpPr>
        <p:spPr/>
        <p:txBody>
          <a:bodyPr/>
          <a:lstStyle/>
          <a:p>
            <a:r>
              <a:rPr lang="en-US"/>
              <a:t>Created by Kim Wiggins; www.OTKimWiggins.com </a:t>
            </a:r>
          </a:p>
        </p:txBody>
      </p:sp>
      <p:sp>
        <p:nvSpPr>
          <p:cNvPr id="4" name="Slide Number Placeholder 3"/>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295543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D121DA-47E4-4755-B845-F5864310BBFA}" type="datetime1">
              <a:rPr lang="en-US" smtClean="0"/>
              <a:t>1/14/2021</a:t>
            </a:fld>
            <a:endParaRPr lang="en-US"/>
          </a:p>
        </p:txBody>
      </p:sp>
      <p:sp>
        <p:nvSpPr>
          <p:cNvPr id="6" name="Footer Placeholder 5"/>
          <p:cNvSpPr>
            <a:spLocks noGrp="1"/>
          </p:cNvSpPr>
          <p:nvPr>
            <p:ph type="ftr" sz="quarter" idx="11"/>
          </p:nvPr>
        </p:nvSpPr>
        <p:spPr/>
        <p:txBody>
          <a:bodyPr/>
          <a:lstStyle/>
          <a:p>
            <a:r>
              <a:rPr lang="en-US"/>
              <a:t>Created by Kim Wiggins; www.OTKimWiggins.com </a:t>
            </a:r>
          </a:p>
        </p:txBody>
      </p:sp>
      <p:sp>
        <p:nvSpPr>
          <p:cNvPr id="7" name="Slide Number Placeholder 6"/>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297067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1CB6CD-1884-48AA-93B6-6D2A9ED2EC3F}" type="datetime1">
              <a:rPr lang="en-US" smtClean="0"/>
              <a:t>1/14/2021</a:t>
            </a:fld>
            <a:endParaRPr lang="en-US"/>
          </a:p>
        </p:txBody>
      </p:sp>
      <p:sp>
        <p:nvSpPr>
          <p:cNvPr id="6" name="Footer Placeholder 5"/>
          <p:cNvSpPr>
            <a:spLocks noGrp="1"/>
          </p:cNvSpPr>
          <p:nvPr>
            <p:ph type="ftr" sz="quarter" idx="11"/>
          </p:nvPr>
        </p:nvSpPr>
        <p:spPr/>
        <p:txBody>
          <a:bodyPr/>
          <a:lstStyle/>
          <a:p>
            <a:r>
              <a:rPr lang="en-US"/>
              <a:t>Created by Kim Wiggins; www.OTKimWiggins.com </a:t>
            </a:r>
          </a:p>
        </p:txBody>
      </p:sp>
      <p:sp>
        <p:nvSpPr>
          <p:cNvPr id="7" name="Slide Number Placeholder 6"/>
          <p:cNvSpPr>
            <a:spLocks noGrp="1"/>
          </p:cNvSpPr>
          <p:nvPr>
            <p:ph type="sldNum" sz="quarter" idx="12"/>
          </p:nvPr>
        </p:nvSpPr>
        <p:spPr/>
        <p:txBody>
          <a:bodyPr/>
          <a:lstStyle/>
          <a:p>
            <a:fld id="{DFA4ADFF-B183-400F-A286-EA45A27C3B21}" type="slidenum">
              <a:rPr lang="en-US" smtClean="0"/>
              <a:t>‹#›</a:t>
            </a:fld>
            <a:endParaRPr lang="en-US"/>
          </a:p>
        </p:txBody>
      </p:sp>
    </p:spTree>
    <p:extLst>
      <p:ext uri="{BB962C8B-B14F-4D97-AF65-F5344CB8AC3E}">
        <p14:creationId xmlns:p14="http://schemas.microsoft.com/office/powerpoint/2010/main" val="149290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079D4-23DB-4C4E-8D17-739DCA9AD962}" type="datetime1">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Created by Kim Wiggins; www.OTKimWiggins.com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4ADFF-B183-400F-A286-EA45A27C3B21}" type="slidenum">
              <a:rPr lang="en-US" smtClean="0"/>
              <a:t>‹#›</a:t>
            </a:fld>
            <a:endParaRPr lang="en-US"/>
          </a:p>
        </p:txBody>
      </p:sp>
    </p:spTree>
    <p:extLst>
      <p:ext uri="{BB962C8B-B14F-4D97-AF65-F5344CB8AC3E}">
        <p14:creationId xmlns:p14="http://schemas.microsoft.com/office/powerpoint/2010/main" val="13869761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otkimwiggin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9.png"/><Relationship Id="rId18" Type="http://schemas.openxmlformats.org/officeDocument/2006/relationships/image" Target="../media/image72.png"/><Relationship Id="rId26" Type="http://schemas.openxmlformats.org/officeDocument/2006/relationships/slide" Target="slide17.xml"/><Relationship Id="rId3" Type="http://schemas.openxmlformats.org/officeDocument/2006/relationships/image" Target="../media/image35.png"/><Relationship Id="rId21" Type="http://schemas.openxmlformats.org/officeDocument/2006/relationships/image" Target="../media/image80.png"/><Relationship Id="rId7" Type="http://schemas.openxmlformats.org/officeDocument/2006/relationships/image" Target="../media/image37.png"/><Relationship Id="rId12" Type="http://schemas.openxmlformats.org/officeDocument/2006/relationships/image" Target="../media/image50.png"/><Relationship Id="rId17" Type="http://schemas.openxmlformats.org/officeDocument/2006/relationships/slide" Target="slide14.xml"/><Relationship Id="rId25"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image" Target="../media/image41.png"/><Relationship Id="rId20"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image" Target="../media/image340.png"/><Relationship Id="rId11" Type="http://schemas.openxmlformats.org/officeDocument/2006/relationships/slide" Target="slide12.xml"/><Relationship Id="rId24" Type="http://schemas.openxmlformats.org/officeDocument/2006/relationships/image" Target="../media/image90.png"/><Relationship Id="rId5" Type="http://schemas.openxmlformats.org/officeDocument/2006/relationships/slide" Target="slide7.xml"/><Relationship Id="rId15" Type="http://schemas.openxmlformats.org/officeDocument/2006/relationships/image" Target="../media/image62.png"/><Relationship Id="rId23" Type="http://schemas.openxmlformats.org/officeDocument/2006/relationships/slide" Target="slide16.xml"/><Relationship Id="rId10" Type="http://schemas.openxmlformats.org/officeDocument/2006/relationships/image" Target="../media/image38.png"/><Relationship Id="rId19"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slide" Target="slide13.xml"/><Relationship Id="rId22" Type="http://schemas.openxmlformats.org/officeDocument/2006/relationships/image" Target="../media/image43.png"/><Relationship Id="rId27"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30.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hyperlink" Target="https://www.youtube.com/watch?v=SEWzbVhAR2U"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7Bnduy-Oy24" TargetMode="External"/><Relationship Id="rId6" Type="http://schemas.openxmlformats.org/officeDocument/2006/relationships/image" Target="../media/image430.png"/><Relationship Id="rId5" Type="http://schemas.openxmlformats.org/officeDocument/2006/relationships/slide" Target="slide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kiSsyjOCbbs" TargetMode="External"/><Relationship Id="rId6" Type="http://schemas.openxmlformats.org/officeDocument/2006/relationships/image" Target="../media/image430.png"/><Relationship Id="rId5" Type="http://schemas.openxmlformats.org/officeDocument/2006/relationships/slide" Target="slide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glRo4xo6ya4" TargetMode="External"/><Relationship Id="rId6" Type="http://schemas.openxmlformats.org/officeDocument/2006/relationships/image" Target="../media/image430.png"/><Relationship Id="rId5" Type="http://schemas.openxmlformats.org/officeDocument/2006/relationships/slide" Target="slide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430.png"/><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https://www.youtube.com/embed/RrmUVI2VCLI" TargetMode="External"/><Relationship Id="rId6" Type="http://schemas.openxmlformats.org/officeDocument/2006/relationships/image" Target="../media/image52.jpeg"/><Relationship Id="rId5" Type="http://schemas.openxmlformats.org/officeDocument/2006/relationships/image" Target="../media/image430.png"/><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9.png"/><Relationship Id="rId3" Type="http://schemas.openxmlformats.org/officeDocument/2006/relationships/audio" Target="NULL" TargetMode="External"/><Relationship Id="rId7" Type="http://schemas.openxmlformats.org/officeDocument/2006/relationships/image" Target="../media/image6.png"/><Relationship Id="rId12" Type="http://schemas.openxmlformats.org/officeDocument/2006/relationships/image" Target="../media/image4.png"/><Relationship Id="rId2" Type="http://schemas.openxmlformats.org/officeDocument/2006/relationships/audio" Target="../media/media4.mp3"/><Relationship Id="rId16" Type="http://schemas.openxmlformats.org/officeDocument/2006/relationships/image" Target="../media/image3.png"/><Relationship Id="rId1" Type="http://schemas.microsoft.com/office/2007/relationships/media" Target="../media/media4.mp3"/><Relationship Id="rId6" Type="http://schemas.openxmlformats.org/officeDocument/2006/relationships/notesSlide" Target="../notesSlides/notesSlide7.xml"/><Relationship Id="rId11" Type="http://schemas.openxmlformats.org/officeDocument/2006/relationships/image" Target="../media/image530.png"/><Relationship Id="rId5" Type="http://schemas.openxmlformats.org/officeDocument/2006/relationships/slideLayout" Target="../slideLayouts/slideLayout2.xml"/><Relationship Id="rId15" Type="http://schemas.openxmlformats.org/officeDocument/2006/relationships/image" Target="../media/image29.png"/><Relationship Id="rId10" Type="http://schemas.openxmlformats.org/officeDocument/2006/relationships/slide" Target="slide7.xml"/><Relationship Id="rId4" Type="http://schemas.microsoft.com/office/2007/relationships/media" Target="../media/media5.mp3"/><Relationship Id="rId9" Type="http://schemas.openxmlformats.org/officeDocument/2006/relationships/image" Target="../media/image54.png"/><Relationship Id="rId14" Type="http://schemas.openxmlformats.org/officeDocument/2006/relationships/slide" Target="slide29.xml"/></Relationships>
</file>

<file path=ppt/slides/_rels/slide19.xml.rels><?xml version="1.0" encoding="UTF-8" standalone="yes"?>
<Relationships xmlns="http://schemas.openxmlformats.org/package/2006/relationships"><Relationship Id="rId8" Type="http://schemas.openxmlformats.org/officeDocument/2006/relationships/image" Target="../media/image550.png"/><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slide" Target="slide10.xml"/><Relationship Id="rId12" Type="http://schemas.openxmlformats.org/officeDocument/2006/relationships/image" Target="../media/image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11" Type="http://schemas.openxmlformats.org/officeDocument/2006/relationships/image" Target="../media/image560.png"/><Relationship Id="rId5" Type="http://schemas.openxmlformats.org/officeDocument/2006/relationships/image" Target="../media/image55.png"/><Relationship Id="rId1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image" Target="../media/image57.png"/><Relationship Id="rId14" Type="http://schemas.openxmlformats.org/officeDocument/2006/relationships/slide" Target="slide29.xml"/></Relationships>
</file>

<file path=ppt/slides/_rels/slide2.xml.rels><?xml version="1.0" encoding="UTF-8" standalone="yes"?>
<Relationships xmlns="http://schemas.openxmlformats.org/package/2006/relationships"><Relationship Id="rId3" Type="http://schemas.openxmlformats.org/officeDocument/2006/relationships/hyperlink" Target="https://www.voicy.network/pages/among-us" TargetMode="External"/><Relationship Id="rId2" Type="http://schemas.openxmlformats.org/officeDocument/2006/relationships/hyperlink" Target="https://www.citypng.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9.png"/><Relationship Id="rId3" Type="http://schemas.microsoft.com/office/2007/relationships/media" Target="../media/media5.mp3"/><Relationship Id="rId7" Type="http://schemas.openxmlformats.org/officeDocument/2006/relationships/image" Target="../media/image59.png"/><Relationship Id="rId12" Type="http://schemas.openxmlformats.org/officeDocument/2006/relationships/slide" Target="slide2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580.png"/><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9.xml"/><Relationship Id="rId3" Type="http://schemas.openxmlformats.org/officeDocument/2006/relationships/slideLayout" Target="../slideLayouts/slideLayout2.xml"/><Relationship Id="rId7" Type="http://schemas.openxmlformats.org/officeDocument/2006/relationships/image" Target="../media/image600.png"/><Relationship Id="rId12" Type="http://schemas.openxmlformats.org/officeDocument/2006/relationships/image" Target="../media/image2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3.png"/><Relationship Id="rId5" Type="http://schemas.openxmlformats.org/officeDocument/2006/relationships/image" Target="../media/image61.png"/><Relationship Id="rId15" Type="http://schemas.openxmlformats.org/officeDocument/2006/relationships/image" Target="../media/image6.png"/><Relationship Id="rId10" Type="http://schemas.openxmlformats.org/officeDocument/2006/relationships/image" Target="../media/image610.png"/><Relationship Id="rId4" Type="http://schemas.openxmlformats.org/officeDocument/2006/relationships/image" Target="../media/image60.png"/><Relationship Id="rId9" Type="http://schemas.openxmlformats.org/officeDocument/2006/relationships/slide" Target="slide10.xml"/><Relationship Id="rId1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9.png"/><Relationship Id="rId3" Type="http://schemas.microsoft.com/office/2007/relationships/media" Target="../media/media5.mp3"/><Relationship Id="rId7" Type="http://schemas.openxmlformats.org/officeDocument/2006/relationships/image" Target="../media/image65.png"/><Relationship Id="rId12" Type="http://schemas.openxmlformats.org/officeDocument/2006/relationships/slide" Target="slide2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4.jpeg"/><Relationship Id="rId11"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630.png"/><Relationship Id="rId1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29.xml"/><Relationship Id="rId3" Type="http://schemas.openxmlformats.org/officeDocument/2006/relationships/slideLayout" Target="../slideLayouts/slideLayout2.xml"/><Relationship Id="rId7" Type="http://schemas.openxmlformats.org/officeDocument/2006/relationships/image" Target="../media/image650.png"/><Relationship Id="rId12" Type="http://schemas.openxmlformats.org/officeDocument/2006/relationships/image" Target="../media/image2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3.png"/><Relationship Id="rId5" Type="http://schemas.openxmlformats.org/officeDocument/2006/relationships/image" Target="../media/image67.png"/><Relationship Id="rId15" Type="http://schemas.openxmlformats.org/officeDocument/2006/relationships/image" Target="../media/image6.png"/><Relationship Id="rId10" Type="http://schemas.openxmlformats.org/officeDocument/2006/relationships/image" Target="../media/image660.png"/><Relationship Id="rId4" Type="http://schemas.openxmlformats.org/officeDocument/2006/relationships/image" Target="../media/image66.png"/><Relationship Id="rId9" Type="http://schemas.openxmlformats.org/officeDocument/2006/relationships/slide" Target="slide10.xml"/><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29.xml"/><Relationship Id="rId3" Type="http://schemas.openxmlformats.org/officeDocument/2006/relationships/slideLayout" Target="../slideLayouts/slideLayout2.xml"/><Relationship Id="rId7" Type="http://schemas.openxmlformats.org/officeDocument/2006/relationships/image" Target="../media/image600.png"/><Relationship Id="rId12" Type="http://schemas.openxmlformats.org/officeDocument/2006/relationships/image" Target="../media/image2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3.png"/><Relationship Id="rId5" Type="http://schemas.openxmlformats.org/officeDocument/2006/relationships/image" Target="../media/image61.png"/><Relationship Id="rId15" Type="http://schemas.openxmlformats.org/officeDocument/2006/relationships/image" Target="../media/image6.png"/><Relationship Id="rId10" Type="http://schemas.openxmlformats.org/officeDocument/2006/relationships/image" Target="../media/image680.png"/><Relationship Id="rId4" Type="http://schemas.openxmlformats.org/officeDocument/2006/relationships/image" Target="../media/image69.jpeg"/><Relationship Id="rId9" Type="http://schemas.openxmlformats.org/officeDocument/2006/relationships/slide" Target="slide10.xml"/><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29.xml"/><Relationship Id="rId3" Type="http://schemas.openxmlformats.org/officeDocument/2006/relationships/slideLayout" Target="../slideLayouts/slideLayout2.xml"/><Relationship Id="rId7" Type="http://schemas.openxmlformats.org/officeDocument/2006/relationships/image" Target="../media/image700.png"/><Relationship Id="rId12" Type="http://schemas.openxmlformats.org/officeDocument/2006/relationships/image" Target="../media/image2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3.png"/><Relationship Id="rId5" Type="http://schemas.openxmlformats.org/officeDocument/2006/relationships/image" Target="../media/image73.png"/><Relationship Id="rId15" Type="http://schemas.openxmlformats.org/officeDocument/2006/relationships/image" Target="../media/image6.png"/><Relationship Id="rId10" Type="http://schemas.openxmlformats.org/officeDocument/2006/relationships/image" Target="../media/image710.png"/><Relationship Id="rId4" Type="http://schemas.openxmlformats.org/officeDocument/2006/relationships/image" Target="../media/image71.jpeg"/><Relationship Id="rId9" Type="http://schemas.openxmlformats.org/officeDocument/2006/relationships/slide" Target="slide10.xml"/><Relationship Id="rId1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9.png"/><Relationship Id="rId3" Type="http://schemas.microsoft.com/office/2007/relationships/media" Target="../media/media5.mp3"/><Relationship Id="rId7" Type="http://schemas.openxmlformats.org/officeDocument/2006/relationships/image" Target="../media/image76.png"/><Relationship Id="rId12" Type="http://schemas.openxmlformats.org/officeDocument/2006/relationships/slide" Target="slide2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75.jpeg"/><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730.png"/><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29.xml"/><Relationship Id="rId3" Type="http://schemas.openxmlformats.org/officeDocument/2006/relationships/slideLayout" Target="../slideLayouts/slideLayout2.xml"/><Relationship Id="rId7" Type="http://schemas.openxmlformats.org/officeDocument/2006/relationships/image" Target="../media/image750.png"/><Relationship Id="rId12" Type="http://schemas.openxmlformats.org/officeDocument/2006/relationships/image" Target="../media/image2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3.png"/><Relationship Id="rId5" Type="http://schemas.openxmlformats.org/officeDocument/2006/relationships/image" Target="../media/image78.png"/><Relationship Id="rId15" Type="http://schemas.openxmlformats.org/officeDocument/2006/relationships/image" Target="../media/image6.png"/><Relationship Id="rId10" Type="http://schemas.openxmlformats.org/officeDocument/2006/relationships/image" Target="../media/image760.png"/><Relationship Id="rId4" Type="http://schemas.openxmlformats.org/officeDocument/2006/relationships/image" Target="../media/image77.png"/><Relationship Id="rId9" Type="http://schemas.openxmlformats.org/officeDocument/2006/relationships/slide" Target="slide10.xml"/><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slide" Target="slide29.xml"/><Relationship Id="rId18" Type="http://schemas.openxmlformats.org/officeDocument/2006/relationships/image" Target="../media/image84.png"/><Relationship Id="rId3" Type="http://schemas.openxmlformats.org/officeDocument/2006/relationships/slideLayout" Target="../slideLayouts/slideLayout2.xml"/><Relationship Id="rId7" Type="http://schemas.openxmlformats.org/officeDocument/2006/relationships/image" Target="../media/image780.png"/><Relationship Id="rId12" Type="http://schemas.openxmlformats.org/officeDocument/2006/relationships/image" Target="../media/image29.png"/><Relationship Id="rId17" Type="http://schemas.openxmlformats.org/officeDocument/2006/relationships/slide" Target="slide30.xml"/><Relationship Id="rId2" Type="http://schemas.microsoft.com/office/2007/relationships/media" Target="../media/media4.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3.png"/><Relationship Id="rId5" Type="http://schemas.openxmlformats.org/officeDocument/2006/relationships/image" Target="../media/image82.png"/><Relationship Id="rId15" Type="http://schemas.openxmlformats.org/officeDocument/2006/relationships/image" Target="../media/image6.png"/><Relationship Id="rId10" Type="http://schemas.openxmlformats.org/officeDocument/2006/relationships/image" Target="../media/image790.png"/><Relationship Id="rId4" Type="http://schemas.openxmlformats.org/officeDocument/2006/relationships/image" Target="../media/image81.png"/><Relationship Id="rId9" Type="http://schemas.openxmlformats.org/officeDocument/2006/relationships/slide" Target="slide10.xml"/><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3" Type="http://schemas.openxmlformats.org/officeDocument/2006/relationships/slide" Target="slide20.xml"/><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13.png"/><Relationship Id="rId21" Type="http://schemas.openxmlformats.org/officeDocument/2006/relationships/slide" Target="slide25.xml"/><Relationship Id="rId7" Type="http://schemas.openxmlformats.org/officeDocument/2006/relationships/image" Target="../media/image15.png"/><Relationship Id="rId12" Type="http://schemas.openxmlformats.org/officeDocument/2006/relationships/image" Target="../media/image16.png"/><Relationship Id="rId17" Type="http://schemas.openxmlformats.org/officeDocument/2006/relationships/slide" Target="slide23.xml"/><Relationship Id="rId25" Type="http://schemas.openxmlformats.org/officeDocument/2006/relationships/slide" Target="slide27.xml"/><Relationship Id="rId33" Type="http://schemas.openxmlformats.org/officeDocument/2006/relationships/slide" Target="slide29.xml"/><Relationship Id="rId2" Type="http://schemas.openxmlformats.org/officeDocument/2006/relationships/image" Target="../media/image12.png"/><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image" Target="../media/image240.png"/><Relationship Id="rId24" Type="http://schemas.openxmlformats.org/officeDocument/2006/relationships/image" Target="../media/image22.png"/><Relationship Id="rId32" Type="http://schemas.openxmlformats.org/officeDocument/2006/relationships/image" Target="../media/image26.png"/><Relationship Id="rId5" Type="http://schemas.openxmlformats.org/officeDocument/2006/relationships/image" Target="../media/image14.png"/><Relationship Id="rId15" Type="http://schemas.openxmlformats.org/officeDocument/2006/relationships/slide" Target="slide21.xml"/><Relationship Id="rId23" Type="http://schemas.openxmlformats.org/officeDocument/2006/relationships/slide" Target="slide26.xml"/><Relationship Id="rId28" Type="http://schemas.openxmlformats.org/officeDocument/2006/relationships/image" Target="../media/image24.png"/><Relationship Id="rId10" Type="http://schemas.openxmlformats.org/officeDocument/2006/relationships/slide" Target="slide19.xml"/><Relationship Id="rId19" Type="http://schemas.openxmlformats.org/officeDocument/2006/relationships/slide" Target="slide24.xml"/><Relationship Id="rId31" Type="http://schemas.openxmlformats.org/officeDocument/2006/relationships/slide" Target="slide30.xml"/><Relationship Id="rId4" Type="http://schemas.openxmlformats.org/officeDocument/2006/relationships/slide" Target="slide8.xml"/><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slide" Target="slide28.xml"/><Relationship Id="rId30"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slide" Target="slide29.xml"/><Relationship Id="rId18" Type="http://schemas.openxmlformats.org/officeDocument/2006/relationships/image" Target="../media/image390.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1.png"/><Relationship Id="rId17" Type="http://schemas.openxmlformats.org/officeDocument/2006/relationships/slide" Target="slide7.xml"/><Relationship Id="rId2" Type="http://schemas.microsoft.com/office/2007/relationships/media" Target="../media/media3.mp3"/><Relationship Id="rId16" Type="http://schemas.openxmlformats.org/officeDocument/2006/relationships/image" Target="../media/image32.png"/><Relationship Id="rId20" Type="http://schemas.openxmlformats.org/officeDocument/2006/relationships/slide" Target="slide30.xml"/><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hyperlink" Target="https://www.drcommodore.it/2020/09/23/among-us-skin-overwatch/" TargetMode="External"/><Relationship Id="rId15" Type="http://schemas.openxmlformats.org/officeDocument/2006/relationships/image" Target="../media/image380.png"/><Relationship Id="rId10" Type="http://schemas.openxmlformats.org/officeDocument/2006/relationships/image" Target="../media/image30.gif"/><Relationship Id="rId19" Type="http://schemas.openxmlformats.org/officeDocument/2006/relationships/image" Target="../media/image25.png"/><Relationship Id="rId4" Type="http://schemas.openxmlformats.org/officeDocument/2006/relationships/image" Target="../media/image27.jpg"/><Relationship Id="rId9" Type="http://schemas.openxmlformats.org/officeDocument/2006/relationships/hyperlink" Target="https://creativecommons.org/licenses/by-nc-nd/3.0/" TargetMode="External"/><Relationship Id="rId1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26.png"/><Relationship Id="rId7" Type="http://schemas.openxmlformats.org/officeDocument/2006/relationships/slide" Target="slide7.xml"/><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4.png"/><Relationship Id="rId10" Type="http://schemas.openxmlformats.org/officeDocument/2006/relationships/slide" Target="slide30.xml"/><Relationship Id="rId4" Type="http://schemas.openxmlformats.org/officeDocument/2006/relationships/slide" Target="slide29.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417A-2C2F-42CA-B1D5-85DC6E2C0DA9}"/>
              </a:ext>
            </a:extLst>
          </p:cNvPr>
          <p:cNvSpPr>
            <a:spLocks noGrp="1"/>
          </p:cNvSpPr>
          <p:nvPr>
            <p:ph type="ctrTitle"/>
          </p:nvPr>
        </p:nvSpPr>
        <p:spPr>
          <a:xfrm>
            <a:off x="1680753" y="5086529"/>
            <a:ext cx="9144000" cy="1106397"/>
          </a:xfrm>
        </p:spPr>
        <p:txBody>
          <a:bodyPr>
            <a:normAutofit fontScale="90000"/>
          </a:bodyPr>
          <a:lstStyle/>
          <a:p>
            <a:r>
              <a:rPr lang="en-US" dirty="0"/>
              <a:t>Created by Kim Wiggins, OT</a:t>
            </a:r>
            <a:br>
              <a:rPr lang="en-US" dirty="0"/>
            </a:br>
            <a:r>
              <a:rPr lang="en-US" dirty="0">
                <a:hlinkClick r:id="rId2"/>
              </a:rPr>
              <a:t>www.OTKimWiggins.com</a:t>
            </a:r>
            <a:r>
              <a:rPr lang="en-US" dirty="0"/>
              <a:t> </a:t>
            </a:r>
          </a:p>
        </p:txBody>
      </p:sp>
      <p:pic>
        <p:nvPicPr>
          <p:cNvPr id="16386" name="Picture 2" descr="Among Us on Steam">
            <a:extLst>
              <a:ext uri="{FF2B5EF4-FFF2-40B4-BE49-F238E27FC236}">
                <a16:creationId xmlns:a16="http://schemas.microsoft.com/office/drawing/2014/main" id="{6CC21318-FD59-4E5D-97C5-418014C49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38" y="0"/>
            <a:ext cx="8360229" cy="479084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33DB19E-9A11-4544-B479-CA97B82E54E3}"/>
              </a:ext>
            </a:extLst>
          </p:cNvPr>
          <p:cNvSpPr>
            <a:spLocks noGrp="1"/>
          </p:cNvSpPr>
          <p:nvPr>
            <p:ph type="ftr" sz="quarter" idx="11"/>
          </p:nvPr>
        </p:nvSpPr>
        <p:spPr>
          <a:xfrm>
            <a:off x="4195352" y="6306047"/>
            <a:ext cx="4114800" cy="365125"/>
          </a:xfrm>
        </p:spPr>
        <p:txBody>
          <a:bodyPr/>
          <a:lstStyle/>
          <a:p>
            <a:r>
              <a:rPr lang="en-US" dirty="0"/>
              <a:t>Created by Kim Wiggins; www.OTKimWiggins.com </a:t>
            </a:r>
          </a:p>
        </p:txBody>
      </p:sp>
    </p:spTree>
    <p:extLst>
      <p:ext uri="{BB962C8B-B14F-4D97-AF65-F5344CB8AC3E}">
        <p14:creationId xmlns:p14="http://schemas.microsoft.com/office/powerpoint/2010/main" val="1061880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3532052" y="-84296"/>
            <a:ext cx="9912531" cy="3958681"/>
          </a:xfrm>
        </p:spPr>
        <p:txBody>
          <a:bodyPr/>
          <a:lstStyle/>
          <a:p>
            <a:r>
              <a:rPr lang="en-US" sz="19900" b="1" dirty="0"/>
              <a:t>TASK</a:t>
            </a:r>
            <a:endParaRPr lang="en-US" b="1" dirty="0"/>
          </a:p>
        </p:txBody>
      </p:sp>
      <p:pic>
        <p:nvPicPr>
          <p:cNvPr id="3074" name="Picture 2" descr="https://static.wikia.nocookie.net/among-us-wiki/images/4/44/Yellow_Task_Arrow.png/revision/latest/scale-to-width-down/209?cb=20201203235546">
            <a:extLst>
              <a:ext uri="{FF2B5EF4-FFF2-40B4-BE49-F238E27FC236}">
                <a16:creationId xmlns:a16="http://schemas.microsoft.com/office/drawing/2014/main" id="{28F2050B-8511-4474-8AEE-C68493586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094" y="3147267"/>
            <a:ext cx="3612287" cy="28345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extLst>
                  <p:ext uri="{D42A27DB-BD31-4B8C-83A1-F6EECF244321}">
                    <p14:modId xmlns:p14="http://schemas.microsoft.com/office/powerpoint/2010/main" val="2861385352"/>
                  </p:ext>
                </p:extLst>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4"/>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6"/>
              <a:stretch>
                <a:fillRect/>
              </a:stretch>
            </p:blipFill>
            <p:spPr>
              <a:xfrm>
                <a:off x="9566991" y="0"/>
                <a:ext cx="2625009" cy="1476568"/>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700CE3BB-7AF7-41B7-B8A8-D76F4C03C598}"/>
              </a:ext>
            </a:extLst>
          </p:cNvPr>
          <p:cNvSpPr txBox="1"/>
          <p:nvPr/>
        </p:nvSpPr>
        <p:spPr>
          <a:xfrm>
            <a:off x="709341" y="2935069"/>
            <a:ext cx="2651760" cy="646331"/>
          </a:xfrm>
          <a:prstGeom prst="rect">
            <a:avLst/>
          </a:prstGeom>
          <a:noFill/>
        </p:spPr>
        <p:txBody>
          <a:bodyPr wrap="square" rtlCol="0">
            <a:spAutoFit/>
          </a:bodyPr>
          <a:lstStyle/>
          <a:p>
            <a:r>
              <a:rPr lang="en-US" sz="3600" b="1" dirty="0"/>
              <a:t>TASK 1</a:t>
            </a:r>
            <a:endParaRPr lang="en-US" sz="600" dirty="0"/>
          </a:p>
        </p:txBody>
      </p:sp>
      <p:sp>
        <p:nvSpPr>
          <p:cNvPr id="9" name="TextBox 8">
            <a:extLst>
              <a:ext uri="{FF2B5EF4-FFF2-40B4-BE49-F238E27FC236}">
                <a16:creationId xmlns:a16="http://schemas.microsoft.com/office/drawing/2014/main" id="{DA987664-72FF-4BBA-9118-EE23F589C820}"/>
              </a:ext>
            </a:extLst>
          </p:cNvPr>
          <p:cNvSpPr txBox="1"/>
          <p:nvPr/>
        </p:nvSpPr>
        <p:spPr>
          <a:xfrm>
            <a:off x="707281" y="5474194"/>
            <a:ext cx="2651760" cy="646331"/>
          </a:xfrm>
          <a:prstGeom prst="rect">
            <a:avLst/>
          </a:prstGeom>
          <a:noFill/>
        </p:spPr>
        <p:txBody>
          <a:bodyPr wrap="square" rtlCol="0">
            <a:spAutoFit/>
          </a:bodyPr>
          <a:lstStyle/>
          <a:p>
            <a:r>
              <a:rPr lang="en-US" sz="3600" b="1" dirty="0"/>
              <a:t>TASK 4</a:t>
            </a:r>
            <a:endParaRPr lang="en-US" sz="600" dirty="0"/>
          </a:p>
        </p:txBody>
      </p:sp>
      <p:sp>
        <p:nvSpPr>
          <p:cNvPr id="10" name="TextBox 9">
            <a:extLst>
              <a:ext uri="{FF2B5EF4-FFF2-40B4-BE49-F238E27FC236}">
                <a16:creationId xmlns:a16="http://schemas.microsoft.com/office/drawing/2014/main" id="{931EC7A4-FDCF-49A3-9FA2-22654E23845C}"/>
              </a:ext>
            </a:extLst>
          </p:cNvPr>
          <p:cNvSpPr txBox="1"/>
          <p:nvPr/>
        </p:nvSpPr>
        <p:spPr>
          <a:xfrm>
            <a:off x="707281" y="3818095"/>
            <a:ext cx="2651760" cy="646331"/>
          </a:xfrm>
          <a:prstGeom prst="rect">
            <a:avLst/>
          </a:prstGeom>
          <a:noFill/>
        </p:spPr>
        <p:txBody>
          <a:bodyPr wrap="square" rtlCol="0">
            <a:spAutoFit/>
          </a:bodyPr>
          <a:lstStyle/>
          <a:p>
            <a:r>
              <a:rPr lang="en-US" sz="3600" b="1" dirty="0"/>
              <a:t>TASK 2</a:t>
            </a:r>
            <a:endParaRPr lang="en-US" sz="600" dirty="0"/>
          </a:p>
        </p:txBody>
      </p:sp>
      <p:sp>
        <p:nvSpPr>
          <p:cNvPr id="11" name="TextBox 10">
            <a:extLst>
              <a:ext uri="{FF2B5EF4-FFF2-40B4-BE49-F238E27FC236}">
                <a16:creationId xmlns:a16="http://schemas.microsoft.com/office/drawing/2014/main" id="{4C44CF3B-BE5C-4FFD-9BAA-1826A482AA55}"/>
              </a:ext>
            </a:extLst>
          </p:cNvPr>
          <p:cNvSpPr txBox="1"/>
          <p:nvPr/>
        </p:nvSpPr>
        <p:spPr>
          <a:xfrm>
            <a:off x="707281" y="4701121"/>
            <a:ext cx="2651760" cy="646331"/>
          </a:xfrm>
          <a:prstGeom prst="rect">
            <a:avLst/>
          </a:prstGeom>
          <a:noFill/>
        </p:spPr>
        <p:txBody>
          <a:bodyPr wrap="square" rtlCol="0">
            <a:spAutoFit/>
          </a:bodyPr>
          <a:lstStyle/>
          <a:p>
            <a:r>
              <a:rPr lang="en-US" sz="3600" b="1" dirty="0"/>
              <a:t>TASK 3</a:t>
            </a:r>
            <a:endParaRPr lang="en-US" sz="600" dirty="0"/>
          </a:p>
        </p:txBody>
      </p:sp>
      <p:sp>
        <p:nvSpPr>
          <p:cNvPr id="12" name="TextBox 11">
            <a:extLst>
              <a:ext uri="{FF2B5EF4-FFF2-40B4-BE49-F238E27FC236}">
                <a16:creationId xmlns:a16="http://schemas.microsoft.com/office/drawing/2014/main" id="{DCAAF624-9E88-41CD-98FE-CEB11A11B5A2}"/>
              </a:ext>
            </a:extLst>
          </p:cNvPr>
          <p:cNvSpPr txBox="1"/>
          <p:nvPr/>
        </p:nvSpPr>
        <p:spPr>
          <a:xfrm>
            <a:off x="8702040" y="4880266"/>
            <a:ext cx="2651760" cy="646331"/>
          </a:xfrm>
          <a:prstGeom prst="rect">
            <a:avLst/>
          </a:prstGeom>
          <a:noFill/>
        </p:spPr>
        <p:txBody>
          <a:bodyPr wrap="square" rtlCol="0">
            <a:spAutoFit/>
          </a:bodyPr>
          <a:lstStyle/>
          <a:p>
            <a:r>
              <a:rPr lang="en-US" sz="3600" b="1" dirty="0"/>
              <a:t>TASK 7</a:t>
            </a:r>
            <a:endParaRPr lang="en-US" sz="600" dirty="0"/>
          </a:p>
        </p:txBody>
      </p:sp>
      <p:sp>
        <p:nvSpPr>
          <p:cNvPr id="13" name="TextBox 12">
            <a:extLst>
              <a:ext uri="{FF2B5EF4-FFF2-40B4-BE49-F238E27FC236}">
                <a16:creationId xmlns:a16="http://schemas.microsoft.com/office/drawing/2014/main" id="{70D28893-C0EB-4FBE-B265-A421E780FCC7}"/>
              </a:ext>
            </a:extLst>
          </p:cNvPr>
          <p:cNvSpPr txBox="1"/>
          <p:nvPr/>
        </p:nvSpPr>
        <p:spPr>
          <a:xfrm>
            <a:off x="8702040" y="3929327"/>
            <a:ext cx="2651760" cy="646331"/>
          </a:xfrm>
          <a:prstGeom prst="rect">
            <a:avLst/>
          </a:prstGeom>
          <a:noFill/>
        </p:spPr>
        <p:txBody>
          <a:bodyPr wrap="square" rtlCol="0">
            <a:spAutoFit/>
          </a:bodyPr>
          <a:lstStyle/>
          <a:p>
            <a:r>
              <a:rPr lang="en-US" sz="3600" b="1" dirty="0"/>
              <a:t>TASK 6</a:t>
            </a:r>
            <a:endParaRPr lang="en-US" sz="600" dirty="0"/>
          </a:p>
        </p:txBody>
      </p:sp>
      <p:sp>
        <p:nvSpPr>
          <p:cNvPr id="14" name="TextBox 13">
            <a:extLst>
              <a:ext uri="{FF2B5EF4-FFF2-40B4-BE49-F238E27FC236}">
                <a16:creationId xmlns:a16="http://schemas.microsoft.com/office/drawing/2014/main" id="{4A89BE0F-7A6B-4223-9671-02DDE8FD9517}"/>
              </a:ext>
            </a:extLst>
          </p:cNvPr>
          <p:cNvSpPr txBox="1"/>
          <p:nvPr/>
        </p:nvSpPr>
        <p:spPr>
          <a:xfrm>
            <a:off x="8702040" y="3027660"/>
            <a:ext cx="2651760" cy="646331"/>
          </a:xfrm>
          <a:prstGeom prst="rect">
            <a:avLst/>
          </a:prstGeom>
          <a:noFill/>
        </p:spPr>
        <p:txBody>
          <a:bodyPr wrap="square" rtlCol="0">
            <a:spAutoFit/>
          </a:bodyPr>
          <a:lstStyle/>
          <a:p>
            <a:r>
              <a:rPr lang="en-US" sz="3600" b="1" dirty="0"/>
              <a:t>TASK 5</a:t>
            </a:r>
            <a:endParaRPr lang="en-US" sz="600" dirty="0"/>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481C831E-2A4F-44DF-B3D4-689491240E19}"/>
                  </a:ext>
                </a:extLst>
              </p:cNvPr>
              <p:cNvGraphicFramePr>
                <a:graphicFrameLocks noChangeAspect="1"/>
              </p:cNvGraphicFramePr>
              <p:nvPr>
                <p:extLst>
                  <p:ext uri="{D42A27DB-BD31-4B8C-83A1-F6EECF244321}">
                    <p14:modId xmlns:p14="http://schemas.microsoft.com/office/powerpoint/2010/main" val="2197893339"/>
                  </p:ext>
                </p:extLst>
              </p:nvPr>
            </p:nvGraphicFramePr>
            <p:xfrm>
              <a:off x="2345018" y="3083584"/>
              <a:ext cx="994106" cy="468681"/>
            </p:xfrm>
            <a:graphic>
              <a:graphicData uri="http://schemas.microsoft.com/office/powerpoint/2016/slidezoom">
                <pslz:sldZm>
                  <pslz:sldZmObj sldId="279" cId="3103793776">
                    <pslz:zmPr id="{A8CABE25-A767-4A3B-8285-A6F7F11AC52C}" returnToParent="0" transitionDur="1000">
                      <p166:blipFill xmlns:p166="http://schemas.microsoft.com/office/powerpoint/2016/6/main">
                        <a:blip r:embed="rId7"/>
                        <a:stretch>
                          <a:fillRect/>
                        </a:stretch>
                      </p166:blipFill>
                      <p166:spPr xmlns:p166="http://schemas.microsoft.com/office/powerpoint/2016/6/main">
                        <a:xfrm>
                          <a:off x="0" y="0"/>
                          <a:ext cx="994106" cy="468681"/>
                        </a:xfrm>
                        <a:prstGeom prst="rect">
                          <a:avLst/>
                        </a:prstGeom>
                        <a:ln w="3175">
                          <a:solidFill>
                            <a:prstClr val="ltGray"/>
                          </a:solid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481C831E-2A4F-44DF-B3D4-689491240E19}"/>
                  </a:ext>
                </a:extLst>
              </p:cNvPr>
              <p:cNvPicPr>
                <a:picLocks noGrp="1" noRot="1" noChangeAspect="1" noMove="1" noResize="1" noEditPoints="1" noAdjustHandles="1" noChangeArrowheads="1" noChangeShapeType="1"/>
              </p:cNvPicPr>
              <p:nvPr/>
            </p:nvPicPr>
            <p:blipFill>
              <a:blip r:embed="rId9"/>
              <a:stretch>
                <a:fillRect/>
              </a:stretch>
            </p:blipFill>
            <p:spPr>
              <a:xfrm>
                <a:off x="2345018" y="3083584"/>
                <a:ext cx="994106" cy="468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A7041FD4-31A5-4FD5-8E61-836A979CB7A1}"/>
                  </a:ext>
                </a:extLst>
              </p:cNvPr>
              <p:cNvGraphicFramePr>
                <a:graphicFrameLocks noChangeAspect="1"/>
              </p:cNvGraphicFramePr>
              <p:nvPr>
                <p:extLst>
                  <p:ext uri="{D42A27DB-BD31-4B8C-83A1-F6EECF244321}">
                    <p14:modId xmlns:p14="http://schemas.microsoft.com/office/powerpoint/2010/main" val="4043930694"/>
                  </p:ext>
                </p:extLst>
              </p:nvPr>
            </p:nvGraphicFramePr>
            <p:xfrm>
              <a:off x="2356231" y="3874385"/>
              <a:ext cx="948889" cy="533750"/>
            </p:xfrm>
            <a:graphic>
              <a:graphicData uri="http://schemas.microsoft.com/office/powerpoint/2016/slidezoom">
                <pslz:sldZm>
                  <pslz:sldZmObj sldId="280" cId="458932260">
                    <pslz:zmPr id="{218D9734-91E4-4643-92E0-8925486E31A2}" returnToParent="0" transitionDur="1000">
                      <p166:blipFill xmlns:p166="http://schemas.microsoft.com/office/powerpoint/2016/6/main">
                        <a:blip r:embed="rId10"/>
                        <a:stretch>
                          <a:fillRect/>
                        </a:stretch>
                      </p166:blipFill>
                      <p166:spPr xmlns:p166="http://schemas.microsoft.com/office/powerpoint/2016/6/main">
                        <a:xfrm>
                          <a:off x="0" y="0"/>
                          <a:ext cx="948889" cy="533750"/>
                        </a:xfrm>
                        <a:prstGeom prst="rect">
                          <a:avLst/>
                        </a:prstGeom>
                        <a:ln w="3175">
                          <a:solidFill>
                            <a:prstClr val="ltGray"/>
                          </a:solidFill>
                        </a:ln>
                      </p166:spPr>
                    </pslz:zmPr>
                  </pslz:sldZmObj>
                </pslz:sldZm>
              </a:graphicData>
            </a:graphic>
          </p:graphicFrame>
        </mc:Choice>
        <mc:Fallback xmlns="">
          <p:pic>
            <p:nvPicPr>
              <p:cNvPr id="17" name="Slide Zoom 16">
                <a:hlinkClick r:id="rId11" action="ppaction://hlinksldjump"/>
                <a:extLst>
                  <a:ext uri="{FF2B5EF4-FFF2-40B4-BE49-F238E27FC236}">
                    <a16:creationId xmlns:a16="http://schemas.microsoft.com/office/drawing/2014/main" id="{A7041FD4-31A5-4FD5-8E61-836A979CB7A1}"/>
                  </a:ext>
                </a:extLst>
              </p:cNvPr>
              <p:cNvPicPr>
                <a:picLocks noGrp="1" noRot="1" noChangeAspect="1" noMove="1" noResize="1" noEditPoints="1" noAdjustHandles="1" noChangeArrowheads="1" noChangeShapeType="1"/>
              </p:cNvPicPr>
              <p:nvPr/>
            </p:nvPicPr>
            <p:blipFill>
              <a:blip r:embed="rId12"/>
              <a:stretch>
                <a:fillRect/>
              </a:stretch>
            </p:blipFill>
            <p:spPr>
              <a:xfrm>
                <a:off x="2356231" y="3874385"/>
                <a:ext cx="948889" cy="5337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4C901D8A-DE2D-4A3A-825A-369CB705FC86}"/>
                  </a:ext>
                </a:extLst>
              </p:cNvPr>
              <p:cNvGraphicFramePr>
                <a:graphicFrameLocks noChangeAspect="1"/>
              </p:cNvGraphicFramePr>
              <p:nvPr>
                <p:extLst>
                  <p:ext uri="{D42A27DB-BD31-4B8C-83A1-F6EECF244321}">
                    <p14:modId xmlns:p14="http://schemas.microsoft.com/office/powerpoint/2010/main" val="1238631609"/>
                  </p:ext>
                </p:extLst>
              </p:nvPr>
            </p:nvGraphicFramePr>
            <p:xfrm>
              <a:off x="2356231" y="4761070"/>
              <a:ext cx="992647" cy="558364"/>
            </p:xfrm>
            <a:graphic>
              <a:graphicData uri="http://schemas.microsoft.com/office/powerpoint/2016/slidezoom">
                <pslz:sldZm>
                  <pslz:sldZmObj sldId="282" cId="1302307913">
                    <pslz:zmPr id="{E07957FB-150A-4A7F-BCD4-2834D453D6E7}" returnToParent="0" transitionDur="1000">
                      <p166:blipFill xmlns:p166="http://schemas.microsoft.com/office/powerpoint/2016/6/main">
                        <a:blip r:embed="rId13"/>
                        <a:stretch>
                          <a:fillRect/>
                        </a:stretch>
                      </p166:blipFill>
                      <p166:spPr xmlns:p166="http://schemas.microsoft.com/office/powerpoint/2016/6/main">
                        <a:xfrm>
                          <a:off x="0" y="0"/>
                          <a:ext cx="992647" cy="558364"/>
                        </a:xfrm>
                        <a:prstGeom prst="rect">
                          <a:avLst/>
                        </a:prstGeom>
                        <a:ln w="3175">
                          <a:solidFill>
                            <a:prstClr val="ltGray"/>
                          </a:solidFill>
                        </a:ln>
                      </p166:spPr>
                    </pslz:zmPr>
                  </pslz:sldZmObj>
                </pslz:sldZm>
              </a:graphicData>
            </a:graphic>
          </p:graphicFrame>
        </mc:Choice>
        <mc:Fallback xmlns="">
          <p:pic>
            <p:nvPicPr>
              <p:cNvPr id="21" name="Slide Zoom 20">
                <a:hlinkClick r:id="rId14" action="ppaction://hlinksldjump"/>
                <a:extLst>
                  <a:ext uri="{FF2B5EF4-FFF2-40B4-BE49-F238E27FC236}">
                    <a16:creationId xmlns:a16="http://schemas.microsoft.com/office/drawing/2014/main" id="{4C901D8A-DE2D-4A3A-825A-369CB705FC86}"/>
                  </a:ext>
                </a:extLst>
              </p:cNvPr>
              <p:cNvPicPr>
                <a:picLocks noGrp="1" noRot="1" noChangeAspect="1" noMove="1" noResize="1" noEditPoints="1" noAdjustHandles="1" noChangeArrowheads="1" noChangeShapeType="1"/>
              </p:cNvPicPr>
              <p:nvPr/>
            </p:nvPicPr>
            <p:blipFill>
              <a:blip r:embed="rId15"/>
              <a:stretch>
                <a:fillRect/>
              </a:stretch>
            </p:blipFill>
            <p:spPr>
              <a:xfrm>
                <a:off x="2356231" y="4761070"/>
                <a:ext cx="992647" cy="55836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BF133125-288E-4A20-80B7-D6C7CE1EF13C}"/>
                  </a:ext>
                </a:extLst>
              </p:cNvPr>
              <p:cNvGraphicFramePr>
                <a:graphicFrameLocks noChangeAspect="1"/>
              </p:cNvGraphicFramePr>
              <p:nvPr>
                <p:extLst>
                  <p:ext uri="{D42A27DB-BD31-4B8C-83A1-F6EECF244321}">
                    <p14:modId xmlns:p14="http://schemas.microsoft.com/office/powerpoint/2010/main" val="2183150769"/>
                  </p:ext>
                </p:extLst>
              </p:nvPr>
            </p:nvGraphicFramePr>
            <p:xfrm>
              <a:off x="2356231" y="5634722"/>
              <a:ext cx="1015902" cy="571445"/>
            </p:xfrm>
            <a:graphic>
              <a:graphicData uri="http://schemas.microsoft.com/office/powerpoint/2016/slidezoom">
                <pslz:sldZm>
                  <pslz:sldZmObj sldId="283" cId="2585151229">
                    <pslz:zmPr id="{E12042AA-E6D2-4E4C-B6C1-E49EFA6E148B}" returnToParent="0" transitionDur="1000">
                      <p166:blipFill xmlns:p166="http://schemas.microsoft.com/office/powerpoint/2016/6/main">
                        <a:blip r:embed="rId16"/>
                        <a:stretch>
                          <a:fillRect/>
                        </a:stretch>
                      </p166:blipFill>
                      <p166:spPr xmlns:p166="http://schemas.microsoft.com/office/powerpoint/2016/6/main">
                        <a:xfrm>
                          <a:off x="0" y="0"/>
                          <a:ext cx="1015902" cy="571445"/>
                        </a:xfrm>
                        <a:prstGeom prst="rect">
                          <a:avLst/>
                        </a:prstGeom>
                        <a:ln w="3175">
                          <a:solidFill>
                            <a:prstClr val="ltGray"/>
                          </a:solidFill>
                        </a:ln>
                      </p166:spPr>
                    </pslz:zmPr>
                  </pslz:sldZmObj>
                </pslz:sldZm>
              </a:graphicData>
            </a:graphic>
          </p:graphicFrame>
        </mc:Choice>
        <mc:Fallback xmlns="">
          <p:pic>
            <p:nvPicPr>
              <p:cNvPr id="23" name="Slide Zoom 22">
                <a:hlinkClick r:id="rId17" action="ppaction://hlinksldjump"/>
                <a:extLst>
                  <a:ext uri="{FF2B5EF4-FFF2-40B4-BE49-F238E27FC236}">
                    <a16:creationId xmlns:a16="http://schemas.microsoft.com/office/drawing/2014/main" id="{BF133125-288E-4A20-80B7-D6C7CE1EF13C}"/>
                  </a:ext>
                </a:extLst>
              </p:cNvPr>
              <p:cNvPicPr>
                <a:picLocks noGrp="1" noRot="1" noChangeAspect="1" noMove="1" noResize="1" noEditPoints="1" noAdjustHandles="1" noChangeArrowheads="1" noChangeShapeType="1"/>
              </p:cNvPicPr>
              <p:nvPr/>
            </p:nvPicPr>
            <p:blipFill>
              <a:blip r:embed="rId18"/>
              <a:stretch>
                <a:fillRect/>
              </a:stretch>
            </p:blipFill>
            <p:spPr>
              <a:xfrm>
                <a:off x="2356231" y="5634722"/>
                <a:ext cx="1015902" cy="5714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D47171B1-4DC1-406D-A147-C6F8253DECBA}"/>
                  </a:ext>
                </a:extLst>
              </p:cNvPr>
              <p:cNvGraphicFramePr>
                <a:graphicFrameLocks noChangeAspect="1"/>
              </p:cNvGraphicFramePr>
              <p:nvPr>
                <p:extLst>
                  <p:ext uri="{D42A27DB-BD31-4B8C-83A1-F6EECF244321}">
                    <p14:modId xmlns:p14="http://schemas.microsoft.com/office/powerpoint/2010/main" val="2458859067"/>
                  </p:ext>
                </p:extLst>
              </p:nvPr>
            </p:nvGraphicFramePr>
            <p:xfrm>
              <a:off x="10567788" y="3083584"/>
              <a:ext cx="1149033" cy="646331"/>
            </p:xfrm>
            <a:graphic>
              <a:graphicData uri="http://schemas.microsoft.com/office/powerpoint/2016/slidezoom">
                <pslz:sldZm>
                  <pslz:sldZmObj sldId="286" cId="264971455">
                    <pslz:zmPr id="{86606C2E-8D6F-4DA9-A25A-6E094909F262}" returnToParent="0" transitionDur="1000">
                      <p166:blipFill xmlns:p166="http://schemas.microsoft.com/office/powerpoint/2016/6/main">
                        <a:blip r:embed="rId19"/>
                        <a:stretch>
                          <a:fillRect/>
                        </a:stretch>
                      </p166:blipFill>
                      <p166:spPr xmlns:p166="http://schemas.microsoft.com/office/powerpoint/2016/6/main">
                        <a:xfrm>
                          <a:off x="0" y="0"/>
                          <a:ext cx="1149033" cy="646331"/>
                        </a:xfrm>
                        <a:prstGeom prst="rect">
                          <a:avLst/>
                        </a:prstGeom>
                        <a:ln w="3175">
                          <a:solidFill>
                            <a:prstClr val="ltGray"/>
                          </a:solidFill>
                        </a:ln>
                      </p166:spPr>
                    </pslz:zmPr>
                  </pslz:sldZmObj>
                </pslz:sldZm>
              </a:graphicData>
            </a:graphic>
          </p:graphicFrame>
        </mc:Choice>
        <mc:Fallback xmlns="">
          <p:pic>
            <p:nvPicPr>
              <p:cNvPr id="25" name="Slide Zoom 24">
                <a:hlinkClick r:id="rId20" action="ppaction://hlinksldjump"/>
                <a:extLst>
                  <a:ext uri="{FF2B5EF4-FFF2-40B4-BE49-F238E27FC236}">
                    <a16:creationId xmlns:a16="http://schemas.microsoft.com/office/drawing/2014/main" id="{D47171B1-4DC1-406D-A147-C6F8253DECBA}"/>
                  </a:ext>
                </a:extLst>
              </p:cNvPr>
              <p:cNvPicPr>
                <a:picLocks noGrp="1" noRot="1" noChangeAspect="1" noMove="1" noResize="1" noEditPoints="1" noAdjustHandles="1" noChangeArrowheads="1" noChangeShapeType="1"/>
              </p:cNvPicPr>
              <p:nvPr/>
            </p:nvPicPr>
            <p:blipFill>
              <a:blip r:embed="rId21"/>
              <a:stretch>
                <a:fillRect/>
              </a:stretch>
            </p:blipFill>
            <p:spPr>
              <a:xfrm>
                <a:off x="10567788" y="3083584"/>
                <a:ext cx="1149033" cy="64633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1BB6360A-CADB-42D7-9916-DC973ACD617E}"/>
                  </a:ext>
                </a:extLst>
              </p:cNvPr>
              <p:cNvGraphicFramePr>
                <a:graphicFrameLocks noChangeAspect="1"/>
              </p:cNvGraphicFramePr>
              <p:nvPr>
                <p:extLst>
                  <p:ext uri="{D42A27DB-BD31-4B8C-83A1-F6EECF244321}">
                    <p14:modId xmlns:p14="http://schemas.microsoft.com/office/powerpoint/2010/main" val="1876065323"/>
                  </p:ext>
                </p:extLst>
              </p:nvPr>
            </p:nvGraphicFramePr>
            <p:xfrm>
              <a:off x="10567788" y="3929327"/>
              <a:ext cx="1129246" cy="635201"/>
            </p:xfrm>
            <a:graphic>
              <a:graphicData uri="http://schemas.microsoft.com/office/powerpoint/2016/slidezoom">
                <pslz:sldZm>
                  <pslz:sldZmObj sldId="284" cId="2676812410">
                    <pslz:zmPr id="{F3931938-8E94-491D-8378-F7F409DEE5C9}" returnToParent="0" transitionDur="1000">
                      <p166:blipFill xmlns:p166="http://schemas.microsoft.com/office/powerpoint/2016/6/main">
                        <a:blip r:embed="rId22"/>
                        <a:stretch>
                          <a:fillRect/>
                        </a:stretch>
                      </p166:blipFill>
                      <p166:spPr xmlns:p166="http://schemas.microsoft.com/office/powerpoint/2016/6/main">
                        <a:xfrm>
                          <a:off x="0" y="0"/>
                          <a:ext cx="1129246" cy="635201"/>
                        </a:xfrm>
                        <a:prstGeom prst="rect">
                          <a:avLst/>
                        </a:prstGeom>
                        <a:ln w="3175">
                          <a:solidFill>
                            <a:prstClr val="ltGray"/>
                          </a:solidFill>
                        </a:ln>
                      </p166:spPr>
                    </pslz:zmPr>
                  </pslz:sldZmObj>
                </pslz:sldZm>
              </a:graphicData>
            </a:graphic>
          </p:graphicFrame>
        </mc:Choice>
        <mc:Fallback xmlns="">
          <p:pic>
            <p:nvPicPr>
              <p:cNvPr id="27" name="Slide Zoom 26">
                <a:hlinkClick r:id="rId23" action="ppaction://hlinksldjump"/>
                <a:extLst>
                  <a:ext uri="{FF2B5EF4-FFF2-40B4-BE49-F238E27FC236}">
                    <a16:creationId xmlns:a16="http://schemas.microsoft.com/office/drawing/2014/main" id="{1BB6360A-CADB-42D7-9916-DC973ACD617E}"/>
                  </a:ext>
                </a:extLst>
              </p:cNvPr>
              <p:cNvPicPr>
                <a:picLocks noGrp="1" noRot="1" noChangeAspect="1" noMove="1" noResize="1" noEditPoints="1" noAdjustHandles="1" noChangeArrowheads="1" noChangeShapeType="1"/>
              </p:cNvPicPr>
              <p:nvPr/>
            </p:nvPicPr>
            <p:blipFill>
              <a:blip r:embed="rId24"/>
              <a:stretch>
                <a:fillRect/>
              </a:stretch>
            </p:blipFill>
            <p:spPr>
              <a:xfrm>
                <a:off x="10567788" y="3929327"/>
                <a:ext cx="1129246" cy="63520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B23B4626-1E41-4B40-9E60-970B73726310}"/>
                  </a:ext>
                </a:extLst>
              </p:cNvPr>
              <p:cNvGraphicFramePr>
                <a:graphicFrameLocks noChangeAspect="1"/>
              </p:cNvGraphicFramePr>
              <p:nvPr>
                <p:extLst>
                  <p:ext uri="{D42A27DB-BD31-4B8C-83A1-F6EECF244321}">
                    <p14:modId xmlns:p14="http://schemas.microsoft.com/office/powerpoint/2010/main" val="323450420"/>
                  </p:ext>
                </p:extLst>
              </p:nvPr>
            </p:nvGraphicFramePr>
            <p:xfrm>
              <a:off x="10567788" y="4907482"/>
              <a:ext cx="1129246" cy="635201"/>
            </p:xfrm>
            <a:graphic>
              <a:graphicData uri="http://schemas.microsoft.com/office/powerpoint/2016/slidezoom">
                <pslz:sldZm>
                  <pslz:sldZmObj sldId="285" cId="162222199">
                    <pslz:zmPr id="{3271ABEC-0732-4F04-9224-7E0D0C23EBF7}" returnToParent="0" transitionDur="1000">
                      <p166:blipFill xmlns:p166="http://schemas.microsoft.com/office/powerpoint/2016/6/main">
                        <a:blip r:embed="rId25"/>
                        <a:stretch>
                          <a:fillRect/>
                        </a:stretch>
                      </p166:blipFill>
                      <p166:spPr xmlns:p166="http://schemas.microsoft.com/office/powerpoint/2016/6/main">
                        <a:xfrm>
                          <a:off x="0" y="0"/>
                          <a:ext cx="1129246" cy="635201"/>
                        </a:xfrm>
                        <a:prstGeom prst="rect">
                          <a:avLst/>
                        </a:prstGeom>
                        <a:ln w="3175">
                          <a:solidFill>
                            <a:prstClr val="ltGray"/>
                          </a:solidFill>
                        </a:ln>
                      </p166:spPr>
                    </pslz:zmPr>
                  </pslz:sldZmObj>
                </pslz:sldZm>
              </a:graphicData>
            </a:graphic>
          </p:graphicFrame>
        </mc:Choice>
        <mc:Fallback xmlns="">
          <p:pic>
            <p:nvPicPr>
              <p:cNvPr id="29" name="Slide Zoom 28">
                <a:hlinkClick r:id="rId26" action="ppaction://hlinksldjump"/>
                <a:extLst>
                  <a:ext uri="{FF2B5EF4-FFF2-40B4-BE49-F238E27FC236}">
                    <a16:creationId xmlns:a16="http://schemas.microsoft.com/office/drawing/2014/main" id="{B23B4626-1E41-4B40-9E60-970B73726310}"/>
                  </a:ext>
                </a:extLst>
              </p:cNvPr>
              <p:cNvPicPr>
                <a:picLocks noGrp="1" noRot="1" noChangeAspect="1" noMove="1" noResize="1" noEditPoints="1" noAdjustHandles="1" noChangeArrowheads="1" noChangeShapeType="1"/>
              </p:cNvPicPr>
              <p:nvPr/>
            </p:nvPicPr>
            <p:blipFill>
              <a:blip r:embed="rId27"/>
              <a:stretch>
                <a:fillRect/>
              </a:stretch>
            </p:blipFill>
            <p:spPr>
              <a:xfrm>
                <a:off x="10567788" y="4907482"/>
                <a:ext cx="1129246" cy="635201"/>
              </a:xfrm>
              <a:prstGeom prst="rect">
                <a:avLst/>
              </a:prstGeom>
              <a:ln w="3175">
                <a:solidFill>
                  <a:prstClr val="ltGray"/>
                </a:solidFill>
              </a:ln>
            </p:spPr>
          </p:pic>
        </mc:Fallback>
      </mc:AlternateContent>
      <p:sp>
        <p:nvSpPr>
          <p:cNvPr id="3" name="Footer Placeholder 2">
            <a:extLst>
              <a:ext uri="{FF2B5EF4-FFF2-40B4-BE49-F238E27FC236}">
                <a16:creationId xmlns:a16="http://schemas.microsoft.com/office/drawing/2014/main" id="{491D0001-7894-4984-A693-3AC623CEA6B3}"/>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1841478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1</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3"/>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5"/>
              <a:stretch>
                <a:fillRect/>
              </a:stretch>
            </p:blipFill>
            <p:spPr>
              <a:xfrm>
                <a:off x="9566991" y="0"/>
                <a:ext cx="2625009" cy="1476568"/>
              </a:xfrm>
              <a:prstGeom prst="rect">
                <a:avLst/>
              </a:prstGeom>
              <a:ln w="3175">
                <a:solidFill>
                  <a:prstClr val="ltGray"/>
                </a:solidFill>
              </a:ln>
            </p:spPr>
          </p:pic>
        </mc:Fallback>
      </mc:AlternateContent>
      <p:sp>
        <p:nvSpPr>
          <p:cNvPr id="6" name="Rectangle 5">
            <a:extLst>
              <a:ext uri="{FF2B5EF4-FFF2-40B4-BE49-F238E27FC236}">
                <a16:creationId xmlns:a16="http://schemas.microsoft.com/office/drawing/2014/main" id="{2B65B515-4E8E-4B98-8CBB-313D65701764}"/>
              </a:ext>
            </a:extLst>
          </p:cNvPr>
          <p:cNvSpPr/>
          <p:nvPr/>
        </p:nvSpPr>
        <p:spPr>
          <a:xfrm>
            <a:off x="7971139" y="6488668"/>
            <a:ext cx="4113562" cy="369332"/>
          </a:xfrm>
          <a:prstGeom prst="rect">
            <a:avLst/>
          </a:prstGeom>
        </p:spPr>
        <p:txBody>
          <a:bodyPr wrap="none">
            <a:spAutoFit/>
          </a:bodyPr>
          <a:lstStyle/>
          <a:p>
            <a:r>
              <a:rPr lang="en-US" dirty="0"/>
              <a:t>https://among-us.fandom.com/wiki/Tasks</a:t>
            </a:r>
          </a:p>
        </p:txBody>
      </p:sp>
      <p:sp>
        <p:nvSpPr>
          <p:cNvPr id="3" name="TextBox 2">
            <a:extLst>
              <a:ext uri="{FF2B5EF4-FFF2-40B4-BE49-F238E27FC236}">
                <a16:creationId xmlns:a16="http://schemas.microsoft.com/office/drawing/2014/main" id="{DCFE1DBB-AEE3-479E-BFC9-A94F74237C59}"/>
              </a:ext>
            </a:extLst>
          </p:cNvPr>
          <p:cNvSpPr txBox="1"/>
          <p:nvPr/>
        </p:nvSpPr>
        <p:spPr>
          <a:xfrm>
            <a:off x="6096000" y="3559477"/>
            <a:ext cx="5826034" cy="1384995"/>
          </a:xfrm>
          <a:prstGeom prst="rect">
            <a:avLst/>
          </a:prstGeom>
          <a:noFill/>
        </p:spPr>
        <p:txBody>
          <a:bodyPr wrap="square" rtlCol="0">
            <a:spAutoFit/>
          </a:bodyPr>
          <a:lstStyle/>
          <a:p>
            <a:r>
              <a:rPr lang="en-US" sz="2800" dirty="0"/>
              <a:t>Write the name of your character using appropriate letter sizing and placement on the line. </a:t>
            </a:r>
          </a:p>
        </p:txBody>
      </p:sp>
      <p:pic>
        <p:nvPicPr>
          <p:cNvPr id="22532" name="Picture 4" descr="How to hide name in Among Us">
            <a:extLst>
              <a:ext uri="{FF2B5EF4-FFF2-40B4-BE49-F238E27FC236}">
                <a16:creationId xmlns:a16="http://schemas.microsoft.com/office/drawing/2014/main" id="{6C1DF3B6-00B5-4912-8358-B18C782E2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463" y="2939415"/>
            <a:ext cx="5321754"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DBEF1AF-E3A3-48F2-BD6E-FD312DE376E1}"/>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310379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2</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2"/>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4"/>
              <a:stretch>
                <a:fillRect/>
              </a:stretch>
            </p:blipFill>
            <p:spPr>
              <a:xfrm>
                <a:off x="9566991" y="0"/>
                <a:ext cx="2625009" cy="147656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DCFE1DBB-AEE3-479E-BFC9-A94F74237C59}"/>
              </a:ext>
            </a:extLst>
          </p:cNvPr>
          <p:cNvSpPr txBox="1"/>
          <p:nvPr/>
        </p:nvSpPr>
        <p:spPr>
          <a:xfrm>
            <a:off x="3628570" y="2956779"/>
            <a:ext cx="5021943" cy="2554545"/>
          </a:xfrm>
          <a:prstGeom prst="rect">
            <a:avLst/>
          </a:prstGeom>
          <a:noFill/>
        </p:spPr>
        <p:txBody>
          <a:bodyPr wrap="square" rtlCol="0">
            <a:spAutoFit/>
          </a:bodyPr>
          <a:lstStyle/>
          <a:p>
            <a:r>
              <a:rPr lang="en-US" sz="4000" dirty="0"/>
              <a:t>Draw a picture of your character and cut it out.  Add a hat!</a:t>
            </a:r>
          </a:p>
          <a:p>
            <a:r>
              <a:rPr lang="en-US" sz="4000" dirty="0"/>
              <a:t>Video tutorial: </a:t>
            </a:r>
          </a:p>
        </p:txBody>
      </p:sp>
      <p:pic>
        <p:nvPicPr>
          <p:cNvPr id="7" name="Picture 2" descr="Among Us' colors, costumes, and pets: How to customize your character">
            <a:extLst>
              <a:ext uri="{FF2B5EF4-FFF2-40B4-BE49-F238E27FC236}">
                <a16:creationId xmlns:a16="http://schemas.microsoft.com/office/drawing/2014/main" id="{23721A1F-B691-4E8B-A8C6-9E088E305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99" y="2956779"/>
            <a:ext cx="3086284" cy="24033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w to unlock Halloween and Christmas-themed items in Among Us | London  Evening Standard | Evening Standard">
            <a:extLst>
              <a:ext uri="{FF2B5EF4-FFF2-40B4-BE49-F238E27FC236}">
                <a16:creationId xmlns:a16="http://schemas.microsoft.com/office/drawing/2014/main" id="{1298B898-386E-4B32-B67D-CC4C96A3DD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2400" y="2956779"/>
            <a:ext cx="2984244" cy="24092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08D769-6BCC-4B14-88A0-8A25CC542331}"/>
              </a:ext>
            </a:extLst>
          </p:cNvPr>
          <p:cNvSpPr/>
          <p:nvPr/>
        </p:nvSpPr>
        <p:spPr>
          <a:xfrm>
            <a:off x="3628570" y="5511324"/>
            <a:ext cx="7872476" cy="523220"/>
          </a:xfrm>
          <a:prstGeom prst="rect">
            <a:avLst/>
          </a:prstGeom>
        </p:spPr>
        <p:txBody>
          <a:bodyPr wrap="none">
            <a:spAutoFit/>
          </a:bodyPr>
          <a:lstStyle/>
          <a:p>
            <a:r>
              <a:rPr lang="en-US" sz="2800" dirty="0">
                <a:hlinkClick r:id="rId7"/>
              </a:rPr>
              <a:t>https://www.youtube.com/watch?v=SEWzbVhAR2U</a:t>
            </a:r>
            <a:r>
              <a:rPr lang="en-US" sz="2800" dirty="0"/>
              <a:t> </a:t>
            </a:r>
          </a:p>
        </p:txBody>
      </p:sp>
      <p:sp>
        <p:nvSpPr>
          <p:cNvPr id="6" name="Footer Placeholder 5">
            <a:extLst>
              <a:ext uri="{FF2B5EF4-FFF2-40B4-BE49-F238E27FC236}">
                <a16:creationId xmlns:a16="http://schemas.microsoft.com/office/drawing/2014/main" id="{83F6F94C-EF56-4E2D-AD9B-2FF79B27A132}"/>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458932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3</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4"/>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6"/>
              <a:stretch>
                <a:fillRect/>
              </a:stretch>
            </p:blipFill>
            <p:spPr>
              <a:xfrm>
                <a:off x="9566991" y="0"/>
                <a:ext cx="2625009" cy="147656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DCFE1DBB-AEE3-479E-BFC9-A94F74237C59}"/>
              </a:ext>
            </a:extLst>
          </p:cNvPr>
          <p:cNvSpPr txBox="1"/>
          <p:nvPr/>
        </p:nvSpPr>
        <p:spPr>
          <a:xfrm>
            <a:off x="6917508" y="3029858"/>
            <a:ext cx="5110480" cy="3108543"/>
          </a:xfrm>
          <a:prstGeom prst="rect">
            <a:avLst/>
          </a:prstGeom>
          <a:noFill/>
        </p:spPr>
        <p:txBody>
          <a:bodyPr wrap="square" rtlCol="0">
            <a:spAutoFit/>
          </a:bodyPr>
          <a:lstStyle/>
          <a:p>
            <a:r>
              <a:rPr lang="en-US" sz="2800" dirty="0"/>
              <a:t>Directions:</a:t>
            </a:r>
          </a:p>
          <a:p>
            <a:r>
              <a:rPr lang="en-US" sz="2800" dirty="0"/>
              <a:t>There are 3 levels of difficulty. </a:t>
            </a:r>
          </a:p>
          <a:p>
            <a:r>
              <a:rPr lang="en-US" sz="2800" dirty="0"/>
              <a:t>Spot the differences. </a:t>
            </a:r>
          </a:p>
          <a:p>
            <a:r>
              <a:rPr lang="en-US" sz="2800" dirty="0"/>
              <a:t>Medium starts at 3:30</a:t>
            </a:r>
          </a:p>
          <a:p>
            <a:r>
              <a:rPr lang="en-US" sz="2800" dirty="0"/>
              <a:t>Hard starts at 6:47</a:t>
            </a:r>
          </a:p>
          <a:p>
            <a:endParaRPr lang="en-US" sz="2800" dirty="0"/>
          </a:p>
          <a:p>
            <a:r>
              <a:rPr lang="en-US" sz="2800" dirty="0"/>
              <a:t>How many did you get correct?</a:t>
            </a:r>
          </a:p>
        </p:txBody>
      </p:sp>
      <p:pic>
        <p:nvPicPr>
          <p:cNvPr id="7" name="Online Media 6" title="10 BEST AMONG US SPOT THE DIFFERENCE PUZZLES">
            <a:hlinkClick r:id="" action="ppaction://media"/>
            <a:extLst>
              <a:ext uri="{FF2B5EF4-FFF2-40B4-BE49-F238E27FC236}">
                <a16:creationId xmlns:a16="http://schemas.microsoft.com/office/drawing/2014/main" id="{47A67042-2610-435F-A3F0-8A1F3299CFDD}"/>
              </a:ext>
            </a:extLst>
          </p:cNvPr>
          <p:cNvPicPr>
            <a:picLocks noRot="1" noChangeAspect="1"/>
          </p:cNvPicPr>
          <p:nvPr>
            <a:videoFile r:link="rId1"/>
          </p:nvPr>
        </p:nvPicPr>
        <p:blipFill>
          <a:blip r:embed="rId7"/>
          <a:stretch>
            <a:fillRect/>
          </a:stretch>
        </p:blipFill>
        <p:spPr>
          <a:xfrm>
            <a:off x="535577" y="3140620"/>
            <a:ext cx="6074551" cy="3416935"/>
          </a:xfrm>
          <a:prstGeom prst="rect">
            <a:avLst/>
          </a:prstGeom>
        </p:spPr>
      </p:pic>
      <p:sp>
        <p:nvSpPr>
          <p:cNvPr id="4" name="Footer Placeholder 3">
            <a:extLst>
              <a:ext uri="{FF2B5EF4-FFF2-40B4-BE49-F238E27FC236}">
                <a16:creationId xmlns:a16="http://schemas.microsoft.com/office/drawing/2014/main" id="{CF9184D5-25F3-4967-9112-68C5E72F3094}"/>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130230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4</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4"/>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6"/>
              <a:stretch>
                <a:fillRect/>
              </a:stretch>
            </p:blipFill>
            <p:spPr>
              <a:xfrm>
                <a:off x="9566991" y="0"/>
                <a:ext cx="2625009" cy="147656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DCFE1DBB-AEE3-479E-BFC9-A94F74237C59}"/>
              </a:ext>
            </a:extLst>
          </p:cNvPr>
          <p:cNvSpPr txBox="1"/>
          <p:nvPr/>
        </p:nvSpPr>
        <p:spPr>
          <a:xfrm>
            <a:off x="7971139" y="3200400"/>
            <a:ext cx="3014724" cy="2677656"/>
          </a:xfrm>
          <a:prstGeom prst="rect">
            <a:avLst/>
          </a:prstGeom>
          <a:noFill/>
        </p:spPr>
        <p:txBody>
          <a:bodyPr wrap="square" rtlCol="0">
            <a:spAutoFit/>
          </a:bodyPr>
          <a:lstStyle/>
          <a:p>
            <a:r>
              <a:rPr lang="en-US" sz="2800" dirty="0"/>
              <a:t>Directions:</a:t>
            </a:r>
          </a:p>
          <a:p>
            <a:r>
              <a:rPr lang="en-US" sz="2800" dirty="0"/>
              <a:t>This video is 4 minutes. </a:t>
            </a:r>
          </a:p>
          <a:p>
            <a:r>
              <a:rPr lang="en-US" sz="2800" dirty="0"/>
              <a:t>Play until you guess an imposter correctly! </a:t>
            </a:r>
          </a:p>
        </p:txBody>
      </p:sp>
      <p:pic>
        <p:nvPicPr>
          <p:cNvPr id="4" name="Online Media 3" title="Among Us Fitness Challenge! [Can you find the imposter?!]">
            <a:hlinkClick r:id="" action="ppaction://media"/>
            <a:extLst>
              <a:ext uri="{FF2B5EF4-FFF2-40B4-BE49-F238E27FC236}">
                <a16:creationId xmlns:a16="http://schemas.microsoft.com/office/drawing/2014/main" id="{447DA84F-8FC3-470D-B1B8-0E0934CF2817}"/>
              </a:ext>
            </a:extLst>
          </p:cNvPr>
          <p:cNvPicPr>
            <a:picLocks noRot="1" noChangeAspect="1"/>
          </p:cNvPicPr>
          <p:nvPr>
            <a:videoFile r:link="rId1"/>
          </p:nvPr>
        </p:nvPicPr>
        <p:blipFill>
          <a:blip r:embed="rId7"/>
          <a:stretch>
            <a:fillRect/>
          </a:stretch>
        </p:blipFill>
        <p:spPr>
          <a:xfrm>
            <a:off x="274319" y="2689222"/>
            <a:ext cx="7082865" cy="3984112"/>
          </a:xfrm>
          <a:prstGeom prst="rect">
            <a:avLst/>
          </a:prstGeom>
        </p:spPr>
      </p:pic>
      <p:sp>
        <p:nvSpPr>
          <p:cNvPr id="6" name="Footer Placeholder 5">
            <a:extLst>
              <a:ext uri="{FF2B5EF4-FFF2-40B4-BE49-F238E27FC236}">
                <a16:creationId xmlns:a16="http://schemas.microsoft.com/office/drawing/2014/main" id="{E896E25A-6230-4ABF-81E5-93978AA6E046}"/>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258515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5</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4"/>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6"/>
              <a:stretch>
                <a:fillRect/>
              </a:stretch>
            </p:blipFill>
            <p:spPr>
              <a:xfrm>
                <a:off x="9566991" y="0"/>
                <a:ext cx="2625009" cy="147656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DCFE1DBB-AEE3-479E-BFC9-A94F74237C59}"/>
              </a:ext>
            </a:extLst>
          </p:cNvPr>
          <p:cNvSpPr txBox="1"/>
          <p:nvPr/>
        </p:nvSpPr>
        <p:spPr>
          <a:xfrm>
            <a:off x="7971139" y="3200400"/>
            <a:ext cx="3014724" cy="2246769"/>
          </a:xfrm>
          <a:prstGeom prst="rect">
            <a:avLst/>
          </a:prstGeom>
          <a:noFill/>
        </p:spPr>
        <p:txBody>
          <a:bodyPr wrap="square" rtlCol="0">
            <a:spAutoFit/>
          </a:bodyPr>
          <a:lstStyle/>
          <a:p>
            <a:r>
              <a:rPr lang="en-US" sz="2800" dirty="0"/>
              <a:t>Directions:  </a:t>
            </a:r>
          </a:p>
          <a:p>
            <a:endParaRPr lang="en-US" sz="2800" dirty="0"/>
          </a:p>
          <a:p>
            <a:r>
              <a:rPr lang="en-US" sz="2800" dirty="0"/>
              <a:t>This video is 3 minutes and 10 seconds. </a:t>
            </a:r>
          </a:p>
        </p:txBody>
      </p:sp>
      <p:pic>
        <p:nvPicPr>
          <p:cNvPr id="4" name="Online Media 3" title="FIND THE DIFFERENCE! AMONG US!">
            <a:hlinkClick r:id="" action="ppaction://media"/>
            <a:extLst>
              <a:ext uri="{FF2B5EF4-FFF2-40B4-BE49-F238E27FC236}">
                <a16:creationId xmlns:a16="http://schemas.microsoft.com/office/drawing/2014/main" id="{41CA9EA6-3317-432C-BEE0-350A0402EB37}"/>
              </a:ext>
            </a:extLst>
          </p:cNvPr>
          <p:cNvPicPr>
            <a:picLocks noRot="1" noChangeAspect="1"/>
          </p:cNvPicPr>
          <p:nvPr>
            <a:videoFile r:link="rId1"/>
          </p:nvPr>
        </p:nvPicPr>
        <p:blipFill>
          <a:blip r:embed="rId7"/>
          <a:stretch>
            <a:fillRect/>
          </a:stretch>
        </p:blipFill>
        <p:spPr>
          <a:xfrm>
            <a:off x="640079" y="2890710"/>
            <a:ext cx="6724665" cy="3782624"/>
          </a:xfrm>
          <a:prstGeom prst="rect">
            <a:avLst/>
          </a:prstGeom>
        </p:spPr>
      </p:pic>
      <p:sp>
        <p:nvSpPr>
          <p:cNvPr id="6" name="Footer Placeholder 5">
            <a:extLst>
              <a:ext uri="{FF2B5EF4-FFF2-40B4-BE49-F238E27FC236}">
                <a16:creationId xmlns:a16="http://schemas.microsoft.com/office/drawing/2014/main" id="{279844E8-62EE-4811-A242-361C871A7858}"/>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264971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6</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3"/>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5"/>
              <a:stretch>
                <a:fillRect/>
              </a:stretch>
            </p:blipFill>
            <p:spPr>
              <a:xfrm>
                <a:off x="9566991" y="0"/>
                <a:ext cx="2625009" cy="147656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DCFE1DBB-AEE3-479E-BFC9-A94F74237C59}"/>
              </a:ext>
            </a:extLst>
          </p:cNvPr>
          <p:cNvSpPr txBox="1"/>
          <p:nvPr/>
        </p:nvSpPr>
        <p:spPr>
          <a:xfrm>
            <a:off x="6438123" y="3407851"/>
            <a:ext cx="4441372" cy="2246769"/>
          </a:xfrm>
          <a:prstGeom prst="rect">
            <a:avLst/>
          </a:prstGeom>
          <a:noFill/>
        </p:spPr>
        <p:txBody>
          <a:bodyPr wrap="square" rtlCol="0">
            <a:spAutoFit/>
          </a:bodyPr>
          <a:lstStyle/>
          <a:p>
            <a:r>
              <a:rPr lang="en-US" sz="2800" dirty="0"/>
              <a:t>Directions:</a:t>
            </a:r>
          </a:p>
          <a:p>
            <a:endParaRPr lang="en-US" sz="2800" dirty="0"/>
          </a:p>
          <a:p>
            <a:r>
              <a:rPr lang="en-US" sz="2800" dirty="0"/>
              <a:t>Draw a map with 5-6 squares and label them with your favorite rooms.</a:t>
            </a:r>
          </a:p>
        </p:txBody>
      </p:sp>
      <p:pic>
        <p:nvPicPr>
          <p:cNvPr id="26626" name="Picture 2" descr="https://i.pinimg.com/564x/7e/21/e0/7e21e0c256d63d892a8492ad3781479d.jpg">
            <a:extLst>
              <a:ext uri="{FF2B5EF4-FFF2-40B4-BE49-F238E27FC236}">
                <a16:creationId xmlns:a16="http://schemas.microsoft.com/office/drawing/2014/main" id="{AB175326-6437-460A-BF9B-BEE6A3DBAC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416" y="3001306"/>
            <a:ext cx="3930650" cy="305986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0E6C100-FFC4-4FEA-89E1-80E668FC679D}"/>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267681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137A-F898-4D64-8F75-C6C75F25E874}"/>
              </a:ext>
            </a:extLst>
          </p:cNvPr>
          <p:cNvSpPr>
            <a:spLocks noGrp="1"/>
          </p:cNvSpPr>
          <p:nvPr>
            <p:ph type="title"/>
          </p:nvPr>
        </p:nvSpPr>
        <p:spPr>
          <a:xfrm>
            <a:off x="2719252" y="0"/>
            <a:ext cx="9912531" cy="3958681"/>
          </a:xfrm>
        </p:spPr>
        <p:txBody>
          <a:bodyPr/>
          <a:lstStyle/>
          <a:p>
            <a:r>
              <a:rPr lang="en-US" sz="19900" b="1" dirty="0"/>
              <a:t>TASK 7</a:t>
            </a:r>
            <a:endParaRPr lang="en-US" b="1"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F367385-D6A5-472D-B21B-0B3D025F58AC}"/>
                  </a:ext>
                </a:extLst>
              </p:cNvPr>
              <p:cNvGraphicFramePr>
                <a:graphicFrameLocks noChangeAspect="1"/>
              </p:cNvGraphicFramePr>
              <p:nvPr/>
            </p:nvGraphicFramePr>
            <p:xfrm>
              <a:off x="9566991" y="0"/>
              <a:ext cx="2625009" cy="1476568"/>
            </p:xfrm>
            <a:graphic>
              <a:graphicData uri="http://schemas.microsoft.com/office/powerpoint/2016/slidezoom">
                <pslz:sldZm>
                  <pslz:sldZmObj sldId="257" cId="2525872227">
                    <pslz:zmPr id="{3200018D-89BF-41FA-B6A1-3FB3DB374A6D}" returnToParent="0" transitionDur="1000">
                      <p166:blipFill xmlns:p166="http://schemas.microsoft.com/office/powerpoint/2016/6/main">
                        <a:blip r:embed="rId3"/>
                        <a:stretch>
                          <a:fillRect/>
                        </a:stretch>
                      </p166:blipFill>
                      <p166:spPr xmlns:p166="http://schemas.microsoft.com/office/powerpoint/2016/6/main">
                        <a:xfrm>
                          <a:off x="0" y="0"/>
                          <a:ext cx="2625009" cy="1476568"/>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FF367385-D6A5-472D-B21B-0B3D025F58AC}"/>
                  </a:ext>
                </a:extLst>
              </p:cNvPr>
              <p:cNvPicPr>
                <a:picLocks noGrp="1" noRot="1" noChangeAspect="1" noMove="1" noResize="1" noEditPoints="1" noAdjustHandles="1" noChangeArrowheads="1" noChangeShapeType="1"/>
              </p:cNvPicPr>
              <p:nvPr/>
            </p:nvPicPr>
            <p:blipFill>
              <a:blip r:embed="rId5"/>
              <a:stretch>
                <a:fillRect/>
              </a:stretch>
            </p:blipFill>
            <p:spPr>
              <a:xfrm>
                <a:off x="9566991" y="0"/>
                <a:ext cx="2625009" cy="147656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DCFE1DBB-AEE3-479E-BFC9-A94F74237C59}"/>
              </a:ext>
            </a:extLst>
          </p:cNvPr>
          <p:cNvSpPr txBox="1"/>
          <p:nvPr/>
        </p:nvSpPr>
        <p:spPr>
          <a:xfrm>
            <a:off x="6096001" y="2886256"/>
            <a:ext cx="5987142" cy="3970318"/>
          </a:xfrm>
          <a:prstGeom prst="rect">
            <a:avLst/>
          </a:prstGeom>
          <a:noFill/>
        </p:spPr>
        <p:txBody>
          <a:bodyPr wrap="square" rtlCol="0">
            <a:spAutoFit/>
          </a:bodyPr>
          <a:lstStyle/>
          <a:p>
            <a:r>
              <a:rPr lang="en-US" sz="2800" dirty="0"/>
              <a:t>Directions:</a:t>
            </a:r>
          </a:p>
          <a:p>
            <a:r>
              <a:rPr lang="en-US" sz="2800" dirty="0"/>
              <a:t>There are 4 rounds and a bonus level. Choose a round.</a:t>
            </a:r>
          </a:p>
          <a:p>
            <a:endParaRPr lang="en-US" sz="2800" dirty="0"/>
          </a:p>
          <a:p>
            <a:r>
              <a:rPr lang="en-US" sz="2800" dirty="0"/>
              <a:t>Round 1:  fast forward to 0:42</a:t>
            </a:r>
          </a:p>
          <a:p>
            <a:r>
              <a:rPr lang="en-US" sz="2800" dirty="0"/>
              <a:t>Round 2: fast forward to 2:43</a:t>
            </a:r>
          </a:p>
          <a:p>
            <a:r>
              <a:rPr lang="en-US" sz="2800" dirty="0"/>
              <a:t>Round 3: fast forward to 4:48</a:t>
            </a:r>
          </a:p>
          <a:p>
            <a:r>
              <a:rPr lang="en-US" sz="2800" dirty="0"/>
              <a:t>Round 4: fast forward to 6:51</a:t>
            </a:r>
          </a:p>
          <a:p>
            <a:r>
              <a:rPr lang="en-US" sz="2800" dirty="0"/>
              <a:t>Bonus: fast forward to 9:02</a:t>
            </a:r>
          </a:p>
        </p:txBody>
      </p:sp>
      <p:pic>
        <p:nvPicPr>
          <p:cNvPr id="4" name="Online Media 3" title="Among Us: Spot the Difference Fitness">
            <a:hlinkClick r:id="" action="ppaction://media"/>
            <a:extLst>
              <a:ext uri="{FF2B5EF4-FFF2-40B4-BE49-F238E27FC236}">
                <a16:creationId xmlns:a16="http://schemas.microsoft.com/office/drawing/2014/main" id="{71FB78F0-AA3E-489B-B33D-189125F001A9}"/>
              </a:ext>
            </a:extLst>
          </p:cNvPr>
          <p:cNvPicPr>
            <a:picLocks noRot="1" noChangeAspect="1"/>
          </p:cNvPicPr>
          <p:nvPr>
            <a:videoFile r:link="rId1"/>
          </p:nvPr>
        </p:nvPicPr>
        <p:blipFill>
          <a:blip r:embed="rId6"/>
          <a:stretch>
            <a:fillRect/>
          </a:stretch>
        </p:blipFill>
        <p:spPr>
          <a:xfrm>
            <a:off x="980024" y="2636896"/>
            <a:ext cx="4887686" cy="3584355"/>
          </a:xfrm>
          <a:prstGeom prst="rect">
            <a:avLst/>
          </a:prstGeom>
        </p:spPr>
      </p:pic>
      <p:sp>
        <p:nvSpPr>
          <p:cNvPr id="6" name="Footer Placeholder 5">
            <a:extLst>
              <a:ext uri="{FF2B5EF4-FFF2-40B4-BE49-F238E27FC236}">
                <a16:creationId xmlns:a16="http://schemas.microsoft.com/office/drawing/2014/main" id="{BD5B89C1-6A32-49DD-8DB6-195F4C8324D2}"/>
              </a:ext>
            </a:extLst>
          </p:cNvPr>
          <p:cNvSpPr>
            <a:spLocks noGrp="1"/>
          </p:cNvSpPr>
          <p:nvPr>
            <p:ph type="ftr" sz="quarter" idx="11"/>
          </p:nvPr>
        </p:nvSpPr>
        <p:spPr>
          <a:xfrm>
            <a:off x="-348343" y="6492875"/>
            <a:ext cx="4114800" cy="365125"/>
          </a:xfrm>
        </p:spPr>
        <p:txBody>
          <a:bodyPr/>
          <a:lstStyle/>
          <a:p>
            <a:r>
              <a:rPr lang="en-US" dirty="0"/>
              <a:t>Created by Kim Wiggins; www.OTKimWiggins.com </a:t>
            </a:r>
          </a:p>
        </p:txBody>
      </p:sp>
    </p:spTree>
    <p:extLst>
      <p:ext uri="{BB962C8B-B14F-4D97-AF65-F5344CB8AC3E}">
        <p14:creationId xmlns:p14="http://schemas.microsoft.com/office/powerpoint/2010/main" val="162222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1A7C144-128C-40C2-B29E-4DCFF341D64C}"/>
              </a:ext>
            </a:extLst>
          </p:cNvPr>
          <p:cNvSpPr/>
          <p:nvPr/>
        </p:nvSpPr>
        <p:spPr>
          <a:xfrm>
            <a:off x="5823548" y="3510026"/>
            <a:ext cx="2061800" cy="1280160"/>
          </a:xfrm>
          <a:prstGeom prst="rect">
            <a:avLst/>
          </a:prstGeom>
          <a:solidFill>
            <a:srgbClr val="838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C91C56-E6C8-48D1-AC39-3D4AD5B4223B}"/>
              </a:ext>
            </a:extLst>
          </p:cNvPr>
          <p:cNvSpPr/>
          <p:nvPr/>
        </p:nvSpPr>
        <p:spPr>
          <a:xfrm>
            <a:off x="5736551" y="3649294"/>
            <a:ext cx="2148797" cy="1084217"/>
          </a:xfrm>
          <a:prstGeom prst="rect">
            <a:avLst/>
          </a:prstGeom>
          <a:solidFill>
            <a:srgbClr val="838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4D3EE-416D-431F-8398-1B91032795F1}"/>
              </a:ext>
            </a:extLst>
          </p:cNvPr>
          <p:cNvSpPr>
            <a:spLocks noGrp="1"/>
          </p:cNvSpPr>
          <p:nvPr>
            <p:ph type="title"/>
          </p:nvPr>
        </p:nvSpPr>
        <p:spPr>
          <a:xfrm>
            <a:off x="0" y="-4540"/>
            <a:ext cx="10515600" cy="685578"/>
          </a:xfrm>
        </p:spPr>
        <p:txBody>
          <a:bodyPr>
            <a:normAutofit fontScale="90000"/>
          </a:bodyPr>
          <a:lstStyle/>
          <a:p>
            <a:r>
              <a:rPr lang="en-US" dirty="0"/>
              <a:t>Storage</a:t>
            </a:r>
          </a:p>
        </p:txBody>
      </p:sp>
      <p:pic>
        <p:nvPicPr>
          <p:cNvPr id="17" name="334ae1dd-5201-44cb-a124-bbd54cd953b9">
            <a:hlinkClick r:id="" action="ppaction://media"/>
            <a:extLst>
              <a:ext uri="{FF2B5EF4-FFF2-40B4-BE49-F238E27FC236}">
                <a16:creationId xmlns:a16="http://schemas.microsoft.com/office/drawing/2014/main" id="{DD51EB10-7CC0-401A-8E49-305ABBDE4BB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5892800" y="3798888"/>
            <a:ext cx="406400" cy="406400"/>
          </a:xfrm>
        </p:spPr>
      </p:pic>
      <p:pic>
        <p:nvPicPr>
          <p:cNvPr id="4" name="Picture 3">
            <a:extLst>
              <a:ext uri="{FF2B5EF4-FFF2-40B4-BE49-F238E27FC236}">
                <a16:creationId xmlns:a16="http://schemas.microsoft.com/office/drawing/2014/main" id="{69D3AB64-E53C-404C-85D8-B597E96812A5}"/>
              </a:ext>
            </a:extLst>
          </p:cNvPr>
          <p:cNvPicPr>
            <a:picLocks noChangeAspect="1"/>
          </p:cNvPicPr>
          <p:nvPr/>
        </p:nvPicPr>
        <p:blipFill>
          <a:blip r:embed="rId8"/>
          <a:stretch>
            <a:fillRect/>
          </a:stretch>
        </p:blipFill>
        <p:spPr>
          <a:xfrm>
            <a:off x="1124610" y="617128"/>
            <a:ext cx="10964159" cy="6175350"/>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26EFF1F-3C81-4F0E-9C71-7CB3313246B5}"/>
                  </a:ext>
                </a:extLst>
              </p:cNvPr>
              <p:cNvGraphicFramePr>
                <a:graphicFrameLocks noChangeAspect="1"/>
              </p:cNvGraphicFramePr>
              <p:nvPr>
                <p:extLst>
                  <p:ext uri="{D42A27DB-BD31-4B8C-83A1-F6EECF244321}">
                    <p14:modId xmlns:p14="http://schemas.microsoft.com/office/powerpoint/2010/main" val="836211353"/>
                  </p:ext>
                </p:extLst>
              </p:nvPr>
            </p:nvGraphicFramePr>
            <p:xfrm>
              <a:off x="10973193" y="-4543"/>
              <a:ext cx="1218807" cy="685579"/>
            </p:xfrm>
            <a:graphic>
              <a:graphicData uri="http://schemas.microsoft.com/office/powerpoint/2016/slidezoom">
                <pslz:sldZm>
                  <pslz:sldZmObj sldId="257" cId="2525872227">
                    <pslz:zmPr id="{D3AF0D1B-D1AE-4919-928C-9D77C097C9F5}" returnToParent="0" transitionDur="1000">
                      <p166:blipFill xmlns:p166="http://schemas.microsoft.com/office/powerpoint/2016/6/main">
                        <a:blip r:embed="rId9"/>
                        <a:stretch>
                          <a:fillRect/>
                        </a:stretch>
                      </p166:blipFill>
                      <p166:spPr xmlns:p166="http://schemas.microsoft.com/office/powerpoint/2016/6/main">
                        <a:xfrm>
                          <a:off x="0" y="0"/>
                          <a:ext cx="1218807" cy="685579"/>
                        </a:xfrm>
                        <a:prstGeom prst="rect">
                          <a:avLst/>
                        </a:prstGeom>
                        <a:ln w="3175">
                          <a:solidFill>
                            <a:prstClr val="ltGray"/>
                          </a:solidFill>
                        </a:ln>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026EFF1F-3C81-4F0E-9C71-7CB3313246B5}"/>
                  </a:ext>
                </a:extLst>
              </p:cNvPr>
              <p:cNvPicPr>
                <a:picLocks noGrp="1" noRot="1" noChangeAspect="1" noMove="1" noResize="1" noEditPoints="1" noAdjustHandles="1" noChangeArrowheads="1" noChangeShapeType="1"/>
              </p:cNvPicPr>
              <p:nvPr/>
            </p:nvPicPr>
            <p:blipFill>
              <a:blip r:embed="rId11"/>
              <a:stretch>
                <a:fillRect/>
              </a:stretch>
            </p:blipFill>
            <p:spPr>
              <a:xfrm>
                <a:off x="10973193" y="-4543"/>
                <a:ext cx="1218807" cy="685579"/>
              </a:xfrm>
              <a:prstGeom prst="rect">
                <a:avLst/>
              </a:prstGeom>
              <a:ln w="3175">
                <a:solidFill>
                  <a:prstClr val="ltGray"/>
                </a:solidFill>
              </a:ln>
            </p:spPr>
          </p:pic>
        </mc:Fallback>
      </mc:AlternateContent>
      <p:sp>
        <p:nvSpPr>
          <p:cNvPr id="15" name="Rectangle 14">
            <a:extLst>
              <a:ext uri="{FF2B5EF4-FFF2-40B4-BE49-F238E27FC236}">
                <a16:creationId xmlns:a16="http://schemas.microsoft.com/office/drawing/2014/main" id="{89898A00-1885-4D5E-A44E-56B1E8453D14}"/>
              </a:ext>
            </a:extLst>
          </p:cNvPr>
          <p:cNvSpPr/>
          <p:nvPr/>
        </p:nvSpPr>
        <p:spPr>
          <a:xfrm>
            <a:off x="5575915" y="3208706"/>
            <a:ext cx="2061547" cy="1581480"/>
          </a:xfrm>
          <a:prstGeom prst="rect">
            <a:avLst/>
          </a:prstGeom>
          <a:solidFill>
            <a:srgbClr val="838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7988F7A-1887-48A5-9627-DDECFBDFF5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0317" y="2960473"/>
            <a:ext cx="1367665" cy="1829713"/>
          </a:xfrm>
          <a:prstGeom prst="rect">
            <a:avLst/>
          </a:prstGeom>
        </p:spPr>
      </p:pic>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73E237C1-8424-4EC1-95C5-4EDF57FCB80A}"/>
                  </a:ext>
                </a:extLst>
              </p:cNvPr>
              <p:cNvGraphicFramePr>
                <a:graphicFrameLocks noChangeAspect="1"/>
              </p:cNvGraphicFramePr>
              <p:nvPr>
                <p:extLst>
                  <p:ext uri="{D42A27DB-BD31-4B8C-83A1-F6EECF244321}">
                    <p14:modId xmlns:p14="http://schemas.microsoft.com/office/powerpoint/2010/main" val="2882226273"/>
                  </p:ext>
                </p:extLst>
              </p:nvPr>
            </p:nvGraphicFramePr>
            <p:xfrm>
              <a:off x="101354" y="5112554"/>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3"/>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6" name="Slide Zoom 15">
                <a:hlinkClick r:id="rId14" action="ppaction://hlinksldjump"/>
                <a:extLst>
                  <a:ext uri="{FF2B5EF4-FFF2-40B4-BE49-F238E27FC236}">
                    <a16:creationId xmlns:a16="http://schemas.microsoft.com/office/drawing/2014/main" id="{73E237C1-8424-4EC1-95C5-4EDF57FCB80A}"/>
                  </a:ext>
                </a:extLst>
              </p:cNvPr>
              <p:cNvPicPr>
                <a:picLocks noGrp="1" noRot="1" noChangeAspect="1" noMove="1" noResize="1" noEditPoints="1" noAdjustHandles="1" noChangeArrowheads="1" noChangeShapeType="1"/>
              </p:cNvPicPr>
              <p:nvPr/>
            </p:nvPicPr>
            <p:blipFill>
              <a:blip r:embed="rId15"/>
              <a:stretch>
                <a:fillRect/>
              </a:stretch>
            </p:blipFill>
            <p:spPr>
              <a:xfrm>
                <a:off x="101354" y="5112554"/>
                <a:ext cx="638935" cy="359401"/>
              </a:xfrm>
              <a:prstGeom prst="rect">
                <a:avLst/>
              </a:prstGeom>
              <a:ln w="3175">
                <a:solidFill>
                  <a:prstClr val="ltGray"/>
                </a:solidFill>
              </a:ln>
            </p:spPr>
          </p:pic>
        </mc:Fallback>
      </mc:AlternateContent>
      <p:pic>
        <p:nvPicPr>
          <p:cNvPr id="18" name="706bc93e-e5e2-4379-b14d-01c9e49ad7ec">
            <a:hlinkClick r:id="" action="ppaction://media"/>
            <a:extLst>
              <a:ext uri="{FF2B5EF4-FFF2-40B4-BE49-F238E27FC236}">
                <a16:creationId xmlns:a16="http://schemas.microsoft.com/office/drawing/2014/main" id="{2DABB7E4-B2A2-4F47-9175-D1EEEC339AD4}"/>
              </a:ext>
            </a:extLst>
          </p:cNvPr>
          <p:cNvPicPr>
            <a:picLocks noChangeAspect="1"/>
          </p:cNvPicPr>
          <p:nvPr>
            <a:audioFile r:link="rId3"/>
            <p:extLst>
              <p:ext uri="{DAA4B4D4-6D71-4841-9C94-3DE7FCFB9230}">
                <p14:media xmlns:p14="http://schemas.microsoft.com/office/powerpoint/2010/main" r:embed="rId4">
                  <p14:trim end="4525.9358"/>
                </p14:media>
              </p:ext>
            </p:extLst>
          </p:nvPr>
        </p:nvPicPr>
        <p:blipFill>
          <a:blip r:embed="rId7"/>
          <a:stretch>
            <a:fillRect/>
          </a:stretch>
        </p:blipFill>
        <p:spPr>
          <a:xfrm>
            <a:off x="313130" y="4191402"/>
            <a:ext cx="406400" cy="406400"/>
          </a:xfrm>
          <a:prstGeom prst="rect">
            <a:avLst/>
          </a:prstGeom>
        </p:spPr>
      </p:pic>
      <p:pic>
        <p:nvPicPr>
          <p:cNvPr id="19" name="334ae1dd-5201-44cb-a124-bbd54cd953b9">
            <a:hlinkClick r:id="" action="ppaction://media"/>
            <a:extLst>
              <a:ext uri="{FF2B5EF4-FFF2-40B4-BE49-F238E27FC236}">
                <a16:creationId xmlns:a16="http://schemas.microsoft.com/office/drawing/2014/main" id="{0D9580A5-5423-4549-ACE4-932D53714CC9}"/>
              </a:ext>
            </a:extLst>
          </p:cNvPr>
          <p:cNvPicPr>
            <a:picLocks noChangeAspect="1"/>
          </p:cNvPicPr>
          <p:nvPr>
            <a:audioFile r:link="rId3"/>
            <p:extLst>
              <p:ext uri="{DAA4B4D4-6D71-4841-9C94-3DE7FCFB9230}">
                <p14:media xmlns:p14="http://schemas.microsoft.com/office/powerpoint/2010/main" r:embed="rId1">
                  <p14:trim end="3502.6794"/>
                </p14:media>
              </p:ext>
            </p:extLst>
          </p:nvPr>
        </p:nvPicPr>
        <p:blipFill>
          <a:blip r:embed="rId7"/>
          <a:stretch>
            <a:fillRect/>
          </a:stretch>
        </p:blipFill>
        <p:spPr>
          <a:xfrm>
            <a:off x="272173" y="3225800"/>
            <a:ext cx="406400" cy="406400"/>
          </a:xfrm>
          <a:prstGeom prst="rect">
            <a:avLst/>
          </a:prstGeom>
        </p:spPr>
      </p:pic>
      <p:sp>
        <p:nvSpPr>
          <p:cNvPr id="3" name="Footer Placeholder 2">
            <a:extLst>
              <a:ext uri="{FF2B5EF4-FFF2-40B4-BE49-F238E27FC236}">
                <a16:creationId xmlns:a16="http://schemas.microsoft.com/office/drawing/2014/main" id="{EB6D5947-5879-401D-AD6E-C5DE6F7269C8}"/>
              </a:ext>
            </a:extLst>
          </p:cNvPr>
          <p:cNvSpPr>
            <a:spLocks noGrp="1"/>
          </p:cNvSpPr>
          <p:nvPr>
            <p:ph type="ftr" sz="quarter" idx="11"/>
          </p:nvPr>
        </p:nvSpPr>
        <p:spPr/>
        <p:txBody>
          <a:bodyPr/>
          <a:lstStyle/>
          <a:p>
            <a:r>
              <a:rPr lang="en-US"/>
              <a:t>Created by Kim Wiggins; www.OTKimWiggins.com </a:t>
            </a:r>
          </a:p>
        </p:txBody>
      </p:sp>
      <p:pic>
        <p:nvPicPr>
          <p:cNvPr id="12" name="Picture 11">
            <a:extLst>
              <a:ext uri="{FF2B5EF4-FFF2-40B4-BE49-F238E27FC236}">
                <a16:creationId xmlns:a16="http://schemas.microsoft.com/office/drawing/2014/main" id="{D4D5A715-08D7-4E6B-9E8F-633B24D97E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77373" y="4191402"/>
            <a:ext cx="2500181" cy="2718550"/>
          </a:xfrm>
          <a:prstGeom prst="rect">
            <a:avLst/>
          </a:prstGeom>
        </p:spPr>
      </p:pic>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93788A83-6EA2-4B39-A594-81D64C8DFE80}"/>
                  </a:ext>
                </a:extLst>
              </p:cNvPr>
              <p:cNvGraphicFramePr>
                <a:graphicFrameLocks noChangeAspect="1"/>
              </p:cNvGraphicFramePr>
              <p:nvPr>
                <p:extLst>
                  <p:ext uri="{D42A27DB-BD31-4B8C-83A1-F6EECF244321}">
                    <p14:modId xmlns:p14="http://schemas.microsoft.com/office/powerpoint/2010/main" val="643855042"/>
                  </p:ext>
                </p:extLst>
              </p:nvPr>
            </p:nvGraphicFramePr>
            <p:xfrm>
              <a:off x="80595" y="6356350"/>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3"/>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20" name="Slide Zoom 19">
                <a:hlinkClick r:id="rId14" action="ppaction://hlinksldjump"/>
                <a:extLst>
                  <a:ext uri="{FF2B5EF4-FFF2-40B4-BE49-F238E27FC236}">
                    <a16:creationId xmlns:a16="http://schemas.microsoft.com/office/drawing/2014/main" id="{93788A83-6EA2-4B39-A594-81D64C8DFE80}"/>
                  </a:ext>
                </a:extLst>
              </p:cNvPr>
              <p:cNvPicPr>
                <a:picLocks noGrp="1" noRot="1" noChangeAspect="1" noMove="1" noResize="1" noEditPoints="1" noAdjustHandles="1" noChangeArrowheads="1" noChangeShapeType="1"/>
              </p:cNvPicPr>
              <p:nvPr/>
            </p:nvPicPr>
            <p:blipFill>
              <a:blip r:embed="rId15"/>
              <a:stretch>
                <a:fillRect/>
              </a:stretch>
            </p:blipFill>
            <p:spPr>
              <a:xfrm>
                <a:off x="80595" y="6356350"/>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174398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8047 -0.11782 L -0.08047 -0.11759 C -0.0776 -0.11482 -0.07448 -0.11204 -0.07187 -0.10833 C -0.07083 -0.10695 -0.06966 -0.10046 -0.06966 -0.10255 C -0.06966 -0.11227 -0.0707 -0.12176 -0.07187 -0.13125 C -0.07214 -0.13357 -0.07331 -0.13495 -0.07396 -0.13704 C -0.07552 -0.14144 -0.07669 -0.14607 -0.07825 -0.15023 C -0.08099 -0.15695 -0.08398 -0.16296 -0.08685 -0.16945 C -0.08828 -0.17245 -0.08984 -0.17546 -0.09115 -0.17894 C -0.09427 -0.18727 -0.09258 -0.18287 -0.09648 -0.19213 C -0.09896 -0.19028 -0.10208 -0.18982 -0.10404 -0.18657 C -0.1056 -0.18357 -0.10521 -0.1787 -0.10612 -0.175 C -0.10768 -0.16921 -0.1099 -0.16366 -0.11146 -0.15787 C -0.11276 -0.1537 -0.11354 -0.14884 -0.11471 -0.14468 C -0.11602 -0.14005 -0.11771 -0.13588 -0.11901 -0.13125 C -0.12018 -0.12685 -0.12096 -0.12222 -0.12227 -0.11782 C -0.12643 -0.10324 -0.12279 -0.12083 -0.12539 -0.10648 C -0.12578 -0.11157 -0.12578 -0.11667 -0.12656 -0.12176 C -0.12721 -0.12639 -0.12917 -0.13032 -0.12969 -0.13495 C -0.13073 -0.14445 -0.13034 -0.15417 -0.13073 -0.16366 C -0.13099 -0.16736 -0.13151 -0.1713 -0.1319 -0.175 C -0.13203 -0.17732 -0.13307 -0.18727 -0.13398 -0.19028 C -0.1349 -0.19306 -0.1362 -0.19537 -0.13724 -0.19792 C -0.13971 -0.23426 -0.13594 -0.1963 -0.14154 -0.22269 C -0.14297 -0.2294 -0.14349 -0.23681 -0.14466 -0.24375 C -0.14531 -0.24699 -0.14596 -0.25023 -0.14687 -0.25324 C -0.14844 -0.25857 -0.15221 -0.26852 -0.15221 -0.26829 C -0.1543 -0.24282 -0.15221 -0.26597 -0.1543 -0.2456 C -0.15586 -0.23079 -0.15456 -0.23843 -0.15651 -0.22847 C -0.1651 -0.26898 -0.15599 -0.22292 -0.16081 -0.25509 C -0.16419 -0.27755 -0.16328 -0.26597 -0.16719 -0.28565 C -0.16771 -0.28796 -0.16797 -0.29074 -0.16823 -0.29329 C -0.16901 -0.28565 -0.17005 -0.27801 -0.17044 -0.27037 C -0.17083 -0.26343 -0.1707 -0.25625 -0.17148 -0.24931 C -0.17174 -0.24722 -0.17292 -0.2456 -0.1737 -0.24375 C -0.17396 -0.23912 -0.17422 -0.23472 -0.17474 -0.23032 C -0.17487 -0.22824 -0.17461 -0.22431 -0.17578 -0.22454 C -0.17799 -0.22523 -0.1793 -0.22963 -0.18112 -0.23218 C -0.18151 -0.23542 -0.18151 -0.23866 -0.18216 -0.24167 C -0.18411 -0.25046 -0.18698 -0.25857 -0.18971 -0.26644 C -0.1901 -0.26898 -0.1901 -0.27639 -0.19075 -0.27407 C -0.19206 -0.26945 -0.19167 -0.26389 -0.1918 -0.2588 C -0.19232 -0.24815 -0.19258 -0.23727 -0.19297 -0.22639 C -0.20013 -0.27824 -0.18958 -0.19977 -0.19609 -0.26088 C -0.19687 -0.26782 -0.19818 -0.27477 -0.19935 -0.28171 C -0.20026 -0.28704 -0.20156 -0.2919 -0.2026 -0.29699 C -0.20365 -0.30278 -0.20443 -0.30857 -0.20573 -0.31412 C -0.20729 -0.32014 -0.20964 -0.32523 -0.21107 -0.33125 C -0.21745 -0.35718 -0.2099 -0.33565 -0.21536 -0.35023 C -0.21784 -0.32847 -0.21497 -0.35556 -0.21758 -0.32546 C -0.21784 -0.32245 -0.21823 -0.31921 -0.21862 -0.31597 C -0.21797 -0.3007 -0.21732 -0.28565 -0.21654 -0.27037 C -0.21575 -0.25833 -0.21562 -0.26412 -0.21432 -0.25509 C -0.21354 -0.24977 -0.21263 -0.23912 -0.21224 -0.23403 C -0.2125 -0.21065 -0.21263 -0.18704 -0.21328 -0.16366 C -0.21328 -0.16157 -0.21406 -0.15995 -0.21432 -0.15787 C -0.2151 -0.15347 -0.21575 -0.14907 -0.21654 -0.14468 C -0.21693 -0.14213 -0.21706 -0.13935 -0.21758 -0.13704 C -0.21849 -0.13241 -0.21966 -0.12801 -0.22083 -0.12361 C -0.22109 -0.12037 -0.22122 -0.11713 -0.22187 -0.11412 C -0.22344 -0.10602 -0.22682 -0.09005 -0.23047 -0.08171 C -0.23138 -0.07963 -0.23268 -0.07824 -0.23359 -0.07593 C -0.2349 -0.07292 -0.23555 -0.06945 -0.23685 -0.06644 C -0.23958 -0.05995 -0.24102 -0.05903 -0.24427 -0.05509 C -0.24648 -0.05556 -0.24883 -0.05509 -0.25078 -0.05695 C -0.25391 -0.05972 -0.25599 -0.06644 -0.25937 -0.06829 L -0.26575 -0.07222 C -0.27109 -0.07083 -0.27656 -0.07083 -0.28177 -0.06829 C -0.28333 -0.06759 -0.28385 -0.06435 -0.28503 -0.06273 C -0.29961 -0.04329 -0.29049 -0.05857 -0.29792 -0.0456 C -0.30078 -0.04861 -0.30391 -0.05093 -0.30651 -0.05509 C -0.30768 -0.05695 -0.30781 -0.06019 -0.30859 -0.06273 C -0.3095 -0.06528 -0.31094 -0.06759 -0.31185 -0.07037 C -0.31276 -0.07315 -0.31302 -0.07685 -0.31393 -0.07986 C -0.32591 -0.11505 -0.31263 -0.06921 -0.32044 -0.09699 C -0.32253 -0.09259 -0.325 -0.08843 -0.32682 -0.08357 C -0.32786 -0.08079 -0.32812 -0.07708 -0.32891 -0.07407 C -0.32995 -0.07014 -0.33112 -0.06644 -0.33216 -0.06273 C -0.33294 -0.05949 -0.33307 -0.05579 -0.33437 -0.05301 C -0.33542 -0.05093 -0.33711 -0.0507 -0.33854 -0.04931 C -0.33919 -0.0456 -0.33958 -0.03866 -0.3418 -0.03588 C -0.3431 -0.03449 -0.34466 -0.03472 -0.34609 -0.03403 C -0.34896 -0.03588 -0.35221 -0.03681 -0.35469 -0.03982 C -0.3569 -0.04259 -0.35807 -0.04769 -0.36003 -0.05116 C -0.36367 -0.05764 -0.36406 -0.05695 -0.36862 -0.0588 C -0.37214 -0.05625 -0.37604 -0.05486 -0.3793 -0.05116 C -0.38086 -0.04954 -0.38112 -0.0456 -0.38255 -0.04352 C -0.38372 -0.04167 -0.38542 -0.04144 -0.38685 -0.03982 C -0.38867 -0.0375 -0.39049 -0.03495 -0.39219 -0.03218 C -0.40156 -0.01759 -0.38516 -0.03796 -0.40612 -0.0132 C -0.40781 -0.01111 -0.40937 -0.00833 -0.41146 -0.00741 C -0.41784 -0.00463 -0.41432 -0.00602 -0.42214 -0.00347 C -0.42578 -0.00417 -0.42956 -0.00278 -0.43281 -0.00556 C -0.43542 -0.00764 -0.4362 -0.01343 -0.43828 -0.0169 C -0.44023 -0.02037 -0.44271 -0.02292 -0.44466 -0.02639 C -0.45612 -0.04676 -0.44792 -0.03565 -0.45755 -0.05116 C -0.46667 -0.06597 -0.46133 -0.05463 -0.46719 -0.06829 C -0.46784 -0.06644 -0.4681 -0.06204 -0.46927 -0.06273 C -0.472 -0.06389 -0.47396 -0.06829 -0.47578 -0.07222 C -0.47982 -0.08125 -0.47526 -0.08403 -0.48216 -0.0912 C -0.48398 -0.09329 -0.48646 -0.09259 -0.48854 -0.09306 C -0.48997 -0.0963 -0.49167 -0.09907 -0.49284 -0.10255 C -0.49687 -0.11528 -0.50247 -0.14745 -0.50469 -0.15602 C -0.50638 -0.16296 -0.50781 -0.17037 -0.51003 -0.17685 C -0.5125 -0.18495 -0.52292 -0.20486 -0.51862 -0.19977 L -0.51211 -0.19213 C -0.51107 -0.19421 -0.50964 -0.1956 -0.50898 -0.19792 C -0.50859 -0.19931 -0.50677 -0.21852 -0.50677 -0.21898 C -0.5043 -0.21644 -0.50156 -0.21435 -0.49935 -0.21134 C -0.49661 -0.20787 -0.48815 -0.19421 -0.48542 -0.18843 C -0.47396 -0.16528 -0.49687 -0.20718 -0.47891 -0.175 C -0.47708 -0.1757 -0.47448 -0.17407 -0.47357 -0.17685 C -0.47018 -0.1875 -0.46953 -0.2 -0.46719 -0.21134 C -0.46602 -0.21644 -0.46484 -0.2213 -0.46393 -0.22639 C -0.46367 -0.22778 -0.4625 -0.23796 -0.46185 -0.23982 C -0.46094 -0.24213 -0.45964 -0.24375 -0.45859 -0.2456 C -0.45612 -0.24491 -0.45352 -0.24491 -0.45104 -0.24375 C -0.44987 -0.24306 -0.44896 -0.23866 -0.44792 -0.23982 C -0.44557 -0.24213 -0.44479 -0.24722 -0.44362 -0.25116 C -0.44206 -0.25625 -0.4388 -0.27523 -0.43828 -0.27801 C -0.43724 -0.28241 -0.43594 -0.28681 -0.43503 -0.2912 C -0.43203 -0.30486 -0.43529 -0.30139 -0.42969 -0.30463 C -0.42682 -0.30324 -0.42383 -0.30255 -0.42109 -0.3007 C -0.41992 -0.3 -0.41914 -0.29722 -0.41784 -0.29699 C -0.41641 -0.29653 -0.41497 -0.29838 -0.41354 -0.29884 C -0.41133 -0.30278 -0.4099 -0.30741 -0.40612 -0.30648 C -0.40482 -0.30625 -0.40286 -0.30278 -0.40286 -0.30255 " pathEditMode="relative" rAng="0" ptsTypes="AAAAAAAAAAAAAAAAAAAAAAAAAAAAAAAAAAAAAAAAAAAAAAAAAAAAAAAAAAAAAAAAAAAAAAAAAAAAAAAAAAAAAAAAAAAAAAAAAAAAAAAAAAAAAAAAAAAAAAAAAAAAAAA">
                                      <p:cBhvr>
                                        <p:cTn id="6" dur="2000" fill="hold"/>
                                        <p:tgtEl>
                                          <p:spTgt spid="12"/>
                                        </p:tgtEl>
                                        <p:attrNameLst>
                                          <p:attrName>ppt_x</p:attrName>
                                          <p:attrName>ppt_y</p:attrName>
                                        </p:attrNameLst>
                                      </p:cBhvr>
                                      <p:rCtr x="-21419" y="-5903"/>
                                    </p:animMotion>
                                  </p:childTnLst>
                                </p:cTn>
                              </p:par>
                              <p:par>
                                <p:cTn id="7" presetID="1" presetClass="mediacall" presetSubtype="0" fill="hold" nodeType="withEffect">
                                  <p:stCondLst>
                                    <p:cond delay="0"/>
                                  </p:stCondLst>
                                  <p:childTnLst>
                                    <p:cmd type="call" cmd="playFrom(0.0)">
                                      <p:cBhvr>
                                        <p:cTn id="8" dur="2137" fill="hold"/>
                                        <p:tgtEl>
                                          <p:spTgt spid="19"/>
                                        </p:tgtEl>
                                      </p:cBhvr>
                                    </p:cmd>
                                  </p:childTnLst>
                                </p:cTn>
                              </p:par>
                              <p:par>
                                <p:cTn id="9" presetID="0" presetClass="path" presetSubtype="0" accel="50000" decel="50000" fill="hold" nodeType="withEffect">
                                  <p:stCondLst>
                                    <p:cond delay="0"/>
                                  </p:stCondLst>
                                  <p:childTnLst>
                                    <p:animMotion origin="layout" path="M -0.0513 0.01574 L -0.0513 0.01574 C -0.05299 0.01157 -0.05469 0.00717 -0.05664 0.00301 C -0.05716 0.00185 -0.05794 0.00115 -0.05833 -0.00024 C -0.05885 -0.00162 -0.05885 -0.00348 -0.05924 -0.00486 C -0.06029 -0.00834 -0.06185 -0.01111 -0.06289 -0.01436 C -0.06328 -0.01598 -0.06341 -0.0176 -0.0638 -0.01922 C -0.06693 -0.03426 -0.06445 -0.02107 -0.06641 -0.03195 C -0.06732 -0.03079 -0.06862 -0.03033 -0.06914 -0.02871 C -0.06979 -0.02639 -0.06849 -0.02084 -0.07005 -0.02084 C -0.072 -0.02084 -0.07435 -0.03241 -0.07539 -0.03496 C -0.07643 -0.03797 -0.07773 -0.04028 -0.07891 -0.04306 C -0.07956 -0.04445 -0.07995 -0.0463 -0.08073 -0.04769 C -0.08177 -0.04954 -0.0832 -0.0507 -0.08424 -0.05255 C -0.08529 -0.0544 -0.08581 -0.05718 -0.08698 -0.0588 C -0.08802 -0.06042 -0.08932 -0.06088 -0.09049 -0.06204 C -0.09141 -0.06297 -0.09232 -0.06412 -0.09323 -0.06528 C -0.09349 -0.0625 -0.09375 -0.05996 -0.09414 -0.05718 C -0.09427 -0.05556 -0.09401 -0.05278 -0.09505 -0.05255 C -0.09635 -0.05209 -0.0974 -0.05463 -0.09857 -0.05579 C -0.10078 -0.0676 -0.09753 -0.05348 -0.10208 -0.06366 C -0.10391 -0.0676 -0.10482 -0.07246 -0.10664 -0.07639 L -0.11016 -0.08426 C -0.11042 -0.08172 -0.11081 -0.07894 -0.11107 -0.07639 C -0.11146 -0.07061 -0.11068 -0.06412 -0.11198 -0.0588 C -0.11237 -0.05718 -0.1138 -0.06088 -0.11458 -0.06204 C -0.1181 -0.07454 -0.11419 -0.06297 -0.12005 -0.07315 C -0.12161 -0.07616 -0.1224 -0.08102 -0.12357 -0.08426 C -0.12435 -0.08658 -0.12539 -0.08843 -0.1263 -0.09051 C -0.12682 -0.08797 -0.12773 -0.08542 -0.12799 -0.08264 C -0.12865 -0.07801 -0.12721 -0.07223 -0.12891 -0.06829 C -0.12982 -0.06644 -0.13086 -0.07246 -0.13164 -0.07477 C -0.13242 -0.07732 -0.13242 -0.08033 -0.13333 -0.08264 C -0.13398 -0.08403 -0.13854 -0.08936 -0.13958 -0.09051 C -0.13984 -0.08843 -0.14088 -0.07894 -0.14141 -0.07639 C -0.14193 -0.07408 -0.14271 -0.07223 -0.14323 -0.06991 C -0.14401 -0.0669 -0.14453 -0.06204 -0.14505 -0.0588 C -0.14805 -0.06968 -0.14544 -0.06111 -0.14857 -0.06991 C -0.14948 -0.07269 -0.15013 -0.0757 -0.1513 -0.07801 C -0.15195 -0.0794 -0.15625 -0.08426 -0.15755 -0.08588 L -0.16016 -0.0669 C -0.1612 -0.05949 -0.16068 -0.06088 -0.16289 -0.05417 C -0.16367 -0.05139 -0.16484 -0.04908 -0.16549 -0.04607 C -0.16628 -0.04306 -0.16732 -0.03658 -0.16732 -0.03658 C -0.17135 -0.04746 -0.17018 -0.0426 -0.17174 -0.05093 C -0.17292 -0.03727 -0.17331 -0.02315 -0.17539 -0.00973 C -0.1763 -0.00394 -0.17734 0.00185 -0.17799 0.00787 C -0.17852 0.01157 -0.17852 0.01527 -0.17891 0.01898 C -0.17917 0.02106 -0.17956 0.02314 -0.17982 0.02523 C -0.18073 0.02476 -0.18177 0.02476 -0.18255 0.02361 C -0.18346 0.02199 -0.18359 0.01944 -0.18424 0.01736 C -0.18542 0.01412 -0.18659 0.01088 -0.18789 0.00787 C -0.18893 0.00509 -0.19036 0.00277 -0.19141 -0.00024 C -0.19219 -0.00209 -0.19258 -0.0044 -0.19323 -0.00649 C -0.19492 -0.01158 -0.19518 -0.01158 -0.19766 -0.01598 C -0.19792 0.01319 -0.19805 0.04213 -0.19857 0.07129 C -0.19857 0.07407 -0.19792 0.07893 -0.19948 0.07916 C -0.2013 0.07986 -0.2026 0.07546 -0.20391 0.07291 C -0.20677 0.06736 -0.20924 0.06134 -0.21198 0.05555 C -0.21315 0.05277 -0.21406 0.04953 -0.21549 0.04745 L -0.22357 0.03634 C -0.225 0.03426 -0.22799 0.03009 -0.22799 0.03009 C -0.23112 0.04676 -0.22708 0.02384 -0.22982 0.06805 C -0.23086 0.08564 -0.23125 0.08726 -0.23333 0.09838 C -0.23372 0.10208 -0.23359 0.10578 -0.23424 0.10949 C -0.2345 0.11088 -0.23529 0.11296 -0.23607 0.1125 C -0.23802 0.1118 -0.24075 0.10115 -0.24141 0.1 C -0.24297 0.09676 -0.24505 0.09467 -0.24674 0.09189 C -0.24896 0.08842 -0.25104 0.08472 -0.25299 0.08078 C -0.25521 0.07685 -0.25677 0.07176 -0.25924 0.06805 C -0.26797 0.05578 -0.26797 0.05601 -0.27448 0.05231 C -0.275 0.05393 -0.27617 0.05509 -0.2763 0.05694 C -0.27643 0.0618 -0.27565 0.06666 -0.27539 0.07129 C -0.27448 0.08449 -0.27487 0.08009 -0.27266 0.09189 C -0.2724 0.1 -0.27213 0.10787 -0.27174 0.11574 C -0.27148 0.12268 -0.27083 0.12963 -0.27083 0.13634 C -0.27083 0.13958 -0.27148 0.14282 -0.27174 0.14606 C -0.27331 0.14282 -0.27487 0.13958 -0.2763 0.13634 C -0.28047 0.12685 -0.275 0.1368 -0.28164 0.12361 C -0.28333 0.12037 -0.28698 0.11412 -0.28698 0.11412 C -0.28398 0.18032 -0.28346 0.15324 -0.28516 0.19514 C -0.2875 0.19305 -0.28997 0.19097 -0.29232 0.18889 C -0.29323 0.18796 -0.29414 0.1868 -0.29505 0.18564 C -0.29596 0.18426 -0.29661 0.18194 -0.29766 0.18078 C -0.2987 0.17986 -0.3 0.17986 -0.3013 0.17939 C -0.30247 0.17986 -0.30417 0.17893 -0.30482 0.18078 C -0.30586 0.18402 -0.30508 0.18842 -0.30573 0.19189 C -0.30599 0.19351 -0.3069 0.19421 -0.30755 0.19514 C -0.30833 0.19421 -0.3095 0.19351 -0.31016 0.19189 C -0.31159 0.18912 -0.31367 0.1824 -0.31367 0.1824 C -0.31315 0.18726 -0.3125 0.19189 -0.31198 0.19676 C -0.31159 0.20046 -0.31159 0.20416 -0.31107 0.20787 C -0.31042 0.21273 -0.30924 0.21736 -0.30833 0.22222 C -0.30833 0.22453 -0.30807 0.24143 -0.30664 0.24745 C -0.30612 0.2493 -0.30547 0.25092 -0.30482 0.25231 C -0.3043 0.25347 -0.30378 0.25509 -0.30299 0.25555 C -0.3013 0.25671 -0.29948 0.25648 -0.29766 0.25717 C -0.29648 0.25972 -0.29544 0.2625 -0.29414 0.26504 C -0.29154 0.2699 -0.28841 0.27407 -0.28607 0.27939 L -0.27891 0.29514 C -0.27773 0.29791 -0.2763 0.30023 -0.27539 0.30324 C -0.27109 0.31597 -0.2694 0.32222 -0.2638 0.33333 C -0.26302 0.33472 -0.26198 0.33541 -0.26107 0.33657 C -0.26081 0.33796 -0.26055 0.34282 -0.26016 0.3412 C -0.25924 0.33726 -0.25963 0.33287 -0.25924 0.32847 C -0.25898 0.32592 -0.25885 0.32314 -0.25833 0.3206 C -0.25794 0.31875 -0.25716 0.31759 -0.25664 0.31574 C -0.25599 0.31389 -0.25547 0.31157 -0.25482 0.30949 C -0.25417 0.31064 -0.25338 0.31134 -0.25299 0.31273 C -0.25208 0.31597 -0.25156 0.32801 -0.2513 0.33009 C -0.25091 0.3324 -0.25 0.33426 -0.24948 0.33657 C -0.24883 0.34166 -0.24818 0.34699 -0.24766 0.35231 C -0.24661 0.36342 -0.2474 0.35879 -0.24583 0.36666 C -0.24466 0.36504 -0.24336 0.36365 -0.24232 0.3618 C -0.2375 0.35347 -0.24414 0.36088 -0.23789 0.35069 C -0.2362 0.34814 -0.23437 0.34606 -0.23255 0.34444 L -0.22539 0.33796 C -0.22448 0.34004 -0.22096 0.34745 -0.22005 0.35069 C -0.21927 0.35324 -0.21901 0.35625 -0.21823 0.35879 C -0.21693 0.36273 -0.21536 0.36643 -0.2138 0.3699 C -0.20508 0.38842 -0.21224 0.3699 -0.20755 0.38264 C -0.20664 0.38148 -0.20547 0.38101 -0.20482 0.37939 C -0.20417 0.37754 -0.20443 0.375 -0.20391 0.37291 C -0.20312 0.36967 -0.20234 0.36643 -0.2013 0.36342 C -0.20026 0.36064 -0.1987 0.35833 -0.19766 0.35555 C -0.19687 0.35301 -0.19674 0.35 -0.19583 0.34768 C -0.19062 0.3331 -0.19193 0.33541 -0.18607 0.33009 C -0.1849 0.33217 -0.18346 0.33402 -0.18255 0.33657 C -0.18021 0.34166 -0.18086 0.3449 -0.17891 0.35069 C -0.17708 0.35625 -0.17461 0.36111 -0.17266 0.36666 C -0.172 0.36875 -0.17161 0.37106 -0.17083 0.37291 C -0.16979 0.37615 -0.16732 0.38264 -0.16732 0.38264 C -0.16185 0.36689 -0.16458 0.37361 -0.15924 0.3618 C -0.15521 0.34375 -0.16055 0.36597 -0.15299 0.34282 C -0.15221 0.34027 -0.15208 0.33726 -0.1513 0.33495 C -0.15078 0.33356 -0.15 0.33287 -0.14948 0.33171 C -0.14883 0.33032 -0.14831 0.32847 -0.14766 0.32685 C -0.14648 0.32916 -0.14518 0.33101 -0.14414 0.33333 C -0.14336 0.33472 -0.1431 0.3368 -0.14232 0.33796 C -0.14128 0.34004 -0.13997 0.3412 -0.1388 0.34282 C -0.13789 0.34606 -0.13711 0.3493 -0.13607 0.35231 C -0.13411 0.35764 -0.1332 0.35671 -0.13073 0.36018 C -0.12969 0.3618 -0.12891 0.36342 -0.12799 0.36504 C -0.12773 0.36296 -0.1276 0.36064 -0.12708 0.35879 C -0.12643 0.35555 -0.12227 0.34745 -0.12174 0.34606 C -0.11732 0.33356 -0.10755 0.29768 -0.1013 0.29213 C -0.09687 0.28819 -0.09896 0.28958 -0.09505 0.28726 C -0.09349 0.29051 -0.08607 0.30648 -0.08333 0.31273 C -0.08242 0.31481 -0.0819 0.31736 -0.08073 0.31898 C -0.07956 0.3206 -0.07825 0.32199 -0.07708 0.32384 C -0.07526 0.32685 -0.07174 0.33333 -0.07174 0.33333 C -0.07044 0.3125 -0.07187 0.32314 -0.06641 0.3 C -0.06523 0.29514 -0.06328 0.28541 -0.06107 0.28101 C -0.06042 0.27939 -0.05924 0.2787 -0.05833 0.27777 C -0.04974 0.28148 -0.0599 0.27569 -0.04766 0.29514 C -0.04466 0.3 -0.04167 0.30463 -0.0388 0.30949 C -0.03125 0.32199 -0.03607 0.31574 -0.03073 0.32222 C -0.02943 0.31273 -0.0306 0.31828 -0.02708 0.30949 C -0.02656 0.30787 -0.02604 0.30601 -0.02539 0.30463 C -0.02435 0.30277 -0.02279 0.30185 -0.02174 0.3 C -0.02031 0.29722 -0.01966 0.29305 -0.01823 0.29051 C -0.01693 0.28819 -0.0151 0.28773 -0.0138 0.28564 C -0.00456 0.27199 -0.01107 0.27662 -0.00482 0.27291 C -0.00338 0.275 -0.00156 0.27662 -0.00039 0.27939 C 0.003 0.28634 0.0043 0.29652 0.00859 0.30162 C 0.01198 0.30555 0.01055 0.30347 0.01302 0.30787 C 0.01328 0.30162 0.01302 0.2949 0.01393 0.28889 C 0.0151 0.28148 0.01784 0.27453 0.02018 0.26828 C 0.02201 0.26921 0.02383 0.2699 0.02552 0.27129 C 0.02773 0.27314 0.02917 0.27639 0.03086 0.27939 C 0.03281 0.26597 0.03034 0.28055 0.03451 0.26504 C 0.03607 0.25879 0.03685 0.25185 0.03893 0.24606 C 0.0444 0.23032 0.04167 0.23726 0.04701 0.22523 C 0.05 0.22685 0.053 0.22824 0.05586 0.23009 C 0.05742 0.23101 0.05885 0.23449 0.06042 0.23333 C 0.06185 0.23217 0.06146 0.22777 0.06211 0.22523 C 0.06263 0.22361 0.06328 0.22222 0.06393 0.2206 C 0.06576 0.2162 0.06771 0.21226 0.06927 0.20787 C 0.07513 0.19236 0.07109 0.19699 0.07995 0.17939 C 0.08255 0.1743 0.09479 0.15625 0.09792 0.15393 C 0.10534 0.14814 0.11328 0.14537 0.12109 0.1412 C 0.12292 0.14166 0.12474 0.14166 0.12643 0.14282 C 0.12747 0.14328 0.128 0.14606 0.12917 0.14606 C 0.13073 0.14606 0.13203 0.14375 0.13359 0.14282 C 0.13477 0.14074 0.13581 0.13819 0.13711 0.13634 C 0.13854 0.13449 0.14037 0.13379 0.14167 0.13171 C 0.14336 0.12893 0.1444 0.125 0.14609 0.12222 C 0.15326 0.11064 0.16094 0.09976 0.16836 0.08889 C 0.16953 0.08703 0.17201 0.08402 0.17201 0.08402 C 0.17318 0.08518 0.17448 0.08588 0.17552 0.08726 C 0.17695 0.08889 0.1776 0.0949 0.17917 0.09351 C 0.18034 0.09259 0.18151 0.07523 0.18177 0.07291 C 0.18281 0.06597 0.18425 0.05926 0.18542 0.05231 C 0.18633 0.04606 0.18555 0.04398 0.18802 0.03958 C 0.1888 0.03819 0.18984 0.0375 0.19076 0.03634 C 0.19167 0.0375 0.19271 0.03819 0.19336 0.03958 C 0.19401 0.04097 0.19453 0.04606 0.19427 0.04444 C 0.19388 0.04004 0.19323 0.03588 0.19245 0.03171 C 0.19089 0.02268 0.18203 -0.00741 0.18177 -0.00811 C 0.17409 -0.03635 0.18333 -0.00949 0.16745 -0.04931 C 0.16445 -0.04399 0.16654 -0.04861 0.16484 -0.03982 C 0.16432 -0.03704 0.16354 -0.03449 0.16302 -0.03195 C 0.15964 -0.01227 0.16302 -0.02547 0.15951 -0.01274 C 0.15599 -0.02223 0.15794 -0.01713 0.15143 -0.03195 C 0.15026 -0.03449 0.14974 -0.03889 0.14792 -0.03982 C 0.14245 -0.04213 0.14544 -0.04074 0.13893 -0.04468 C 0.13268 -0.0419 0.13568 -0.04422 0.12917 -0.03195 C 0.12604 -0.02616 0.12383 -0.01875 0.12018 -0.01436 C 0.1168 -0.01042 0.11823 -0.0125 0.11576 -0.00811 C 0.11537 -0.00649 0.11576 -0.00324 0.11484 -0.00324 C 0.11354 -0.00324 0.10951 -0.01135 0.10859 -0.01274 C 0.10638 -0.01644 0.10169 -0.02361 0.0987 -0.02709 C 0.09727 -0.02894 0.09583 -0.03033 0.09427 -0.03195 C 0.09336 -0.03403 0.09284 -0.03681 0.09167 -0.0382 C 0.08867 -0.04167 0.08451 -0.04399 0.08086 -0.04607 C 0.07969 -0.04352 0.07852 -0.04098 0.07734 -0.0382 C 0.075 -0.03287 0.07578 -0.03287 0.07292 -0.02709 C 0.07148 -0.02431 0.06979 -0.02199 0.06836 -0.01922 C 0.06315 -0.00857 0.07083 -0.0213 0.06484 -0.00649 C 0.06419 -0.00486 0.06302 -0.0044 0.06211 -0.00324 C 0.0612 -0.00394 0.06016 -0.00394 0.05951 -0.00486 C 0.05859 -0.00602 0.05833 -0.00811 0.05768 -0.00973 C 0.05443 -0.01713 0.05195 -0.02593 0.04792 -0.03195 C 0.04609 -0.03449 0.04427 -0.03704 0.04245 -0.03982 C 0.04154 -0.04121 0.04076 -0.04306 0.03984 -0.04468 C 0.03138 -0.05741 0.03294 -0.05533 0.02734 -0.06204 C 0.02643 -0.05996 0.02539 -0.05811 0.02461 -0.05579 C 0.02422 -0.05417 0.02422 -0.05255 0.0237 -0.05093 C 0.0224 -0.04561 0.02109 -0.04005 0.01927 -0.03496 C 0.01862 -0.03311 0.01732 -0.03218 0.01667 -0.03033 C 0.01589 -0.02848 0.01537 -0.02616 0.01484 -0.02385 C 0.01445 -0.02246 0.01445 -0.02061 0.01393 -0.01922 C 0.01198 -0.01389 0.01003 -0.01065 0.00768 -0.00649 C 0.00625 -0.00811 0.00469 -0.00949 0.00326 -0.01135 C 0.00078 -0.01436 -0.00143 -0.01783 -0.00391 -0.02084 L -0.00664 -0.02385 C -0.0082 -0.01829 -0.00833 -0.01829 -0.00924 -0.01274 C -0.00963 -0.01065 -0.00977 -0.00857 -0.01016 -0.00649 C -0.01094 -0.00278 -0.01211 0.00092 -0.01289 0.00463 C -0.01471 0.01389 -0.01237 0.00856 -0.01549 0.01412 C -0.01875 0.0125 -0.02213 0.01157 -0.02539 0.00949 C -0.02617 0.00879 -0.02643 0.00717 -0.02708 0.00625 C -0.02799 0.00509 -0.02904 0.00416 -0.02982 0.00301 C -0.03047 0.00208 -0.03086 0.00046 -0.03164 -0.00024 C -0.03333 -0.00116 -0.03698 -0.00162 -0.03698 -0.00162 " pathEditMode="relative" ptsTypes="AAAAAAAAAAAAAAAAAAAAAAAAAAAAAAAAAAAAAAAAAAAAAAAAAAAAAAAAAAAAAAAAAAAAAAAAAAAAAAAAAAAAAAAAAAAAAAAAAAAAAAAAAAAAAAAAAAAAAAAAAAAAAAAAAAAAAAAAAAAAAAAAAAAAAAAAAAAAAAAAAAAAAAAAAAAAAAAAAAAAAAAAAAAAAAAAAAAAAAAAAAAAAAAAAAAAAAAAAAAAAAAAAAAAAAAAAAAAAAAAAAAAA">
                                      <p:cBhvr>
                                        <p:cTn id="10" dur="2000" fill="hold"/>
                                        <p:tgtEl>
                                          <p:spTgt spid="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39206 -0.32847 L -0.39206 -0.32847 C -0.39036 -0.36273 -0.39232 -0.33472 -0.39036 -0.35208 C -0.3888 -0.36597 -0.38854 -0.38032 -0.38594 -0.39352 C -0.38255 -0.40995 -0.37969 -0.42662 -0.37604 -0.44282 C -0.37044 -0.46759 -0.37292 -0.46343 -0.36628 -0.4713 C -0.35911 -0.45857 -0.3599 -0.46134 -0.35547 -0.43009 C -0.35247 -0.40857 -0.34922 -0.36482 -0.34922 -0.36482 C -0.33815 -0.40833 -0.34284 -0.3912 -0.31979 -0.46667 C -0.31875 -0.46991 -0.31758 -0.47315 -0.31628 -0.47616 C -0.31393 -0.48148 -0.31146 -0.48681 -0.30911 -0.4919 C -0.30547 -0.46921 -0.30091 -0.44699 -0.29844 -0.42361 C -0.28672 -0.31551 -0.29922 -0.3838 -0.29388 -0.35532 C -0.28464 -0.39537 -0.2845 -0.39792 -0.26888 -0.44745 C -0.26615 -0.45648 -0.26237 -0.46458 -0.25911 -0.47292 C -0.25703 -0.47824 -0.25286 -0.48889 -0.25286 -0.48889 C -0.25169 -0.48241 -0.25013 -0.47477 -0.24922 -0.46829 C -0.23958 -0.39306 -0.25052 -0.47245 -0.2431 -0.41898 C -0.23659 -0.32361 -0.23685 -0.35764 -0.23685 -0.31713 " pathEditMode="relative" ptsTypes="AAAAAAAAAAAAAAAAAAA">
                                      <p:cBhvr>
                                        <p:cTn id="14" dur="2000" fill="hold"/>
                                        <p:tgtEl>
                                          <p:spTgt spid="1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39" fill="hold"/>
                                        <p:tgtEl>
                                          <p:spTgt spid="18"/>
                                        </p:tgtEl>
                                      </p:cBhvr>
                                    </p:cmd>
                                  </p:childTnLst>
                                </p:cTn>
                              </p:par>
                              <p:par>
                                <p:cTn id="19" presetID="45" presetClass="exit" presetSubtype="0" fill="hold" nodeType="withEffect">
                                  <p:stCondLst>
                                    <p:cond delay="0"/>
                                  </p:stCondLst>
                                  <p:childTnLst>
                                    <p:animEffect transition="out" filter="fade">
                                      <p:cBhvr>
                                        <p:cTn id="20" dur="2000"/>
                                        <p:tgtEl>
                                          <p:spTgt spid="8"/>
                                        </p:tgtEl>
                                      </p:cBhvr>
                                    </p:animEffect>
                                    <p:anim calcmode="lin" valueType="num">
                                      <p:cBhvr>
                                        <p:cTn id="2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8"/>
                                        </p:tgtEl>
                                        <p:attrNameLst>
                                          <p:attrName>ppt_h</p:attrName>
                                        </p:attrNameLst>
                                      </p:cBhvr>
                                      <p:tavLst>
                                        <p:tav tm="0">
                                          <p:val>
                                            <p:strVal val="ppt_h"/>
                                          </p:val>
                                        </p:tav>
                                        <p:tav tm="100000">
                                          <p:val>
                                            <p:strVal val="ppt_h"/>
                                          </p:val>
                                        </p:tav>
                                      </p:tavLst>
                                    </p:anim>
                                    <p:set>
                                      <p:cBhvr>
                                        <p:cTn id="23"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7"/>
                </p:tgtEl>
              </p:cMediaNode>
            </p:audio>
            <p:audio>
              <p:cMediaNode vol="80000">
                <p:cTn id="25" fill="hold" display="0">
                  <p:stCondLst>
                    <p:cond delay="indefinite"/>
                  </p:stCondLst>
                  <p:endCondLst>
                    <p:cond evt="onStopAudio" delay="0">
                      <p:tgtEl>
                        <p:sldTgt/>
                      </p:tgtEl>
                    </p:cond>
                  </p:endCondLst>
                </p:cTn>
                <p:tgtEl>
                  <p:spTgt spid="18"/>
                </p:tgtEl>
              </p:cMediaNode>
            </p:audio>
            <p:audio>
              <p:cMediaNode vol="80000">
                <p:cTn id="26"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FAC3-5509-4E92-B0EF-230E07E70F9B}"/>
              </a:ext>
            </a:extLst>
          </p:cNvPr>
          <p:cNvSpPr>
            <a:spLocks noGrp="1"/>
          </p:cNvSpPr>
          <p:nvPr>
            <p:ph type="title"/>
          </p:nvPr>
        </p:nvSpPr>
        <p:spPr>
          <a:xfrm>
            <a:off x="0" y="84841"/>
            <a:ext cx="10515600" cy="527901"/>
          </a:xfrm>
        </p:spPr>
        <p:txBody>
          <a:bodyPr>
            <a:normAutofit fontScale="90000"/>
          </a:bodyPr>
          <a:lstStyle/>
          <a:p>
            <a:r>
              <a:rPr lang="en-US" dirty="0"/>
              <a:t>Weapons</a:t>
            </a:r>
          </a:p>
        </p:txBody>
      </p:sp>
      <p:pic>
        <p:nvPicPr>
          <p:cNvPr id="9" name="334ae1dd-5201-44cb-a124-bbd54cd953b9">
            <a:hlinkClick r:id="" action="ppaction://media"/>
            <a:extLst>
              <a:ext uri="{FF2B5EF4-FFF2-40B4-BE49-F238E27FC236}">
                <a16:creationId xmlns:a16="http://schemas.microsoft.com/office/drawing/2014/main" id="{37FC2A82-42D9-4B61-A430-A20B3C71DD28}"/>
              </a:ext>
            </a:extLst>
          </p:cNvPr>
          <p:cNvPicPr>
            <a:picLocks noGrp="1" noChangeAspect="1"/>
          </p:cNvPicPr>
          <p:nvPr>
            <p:ph idx="1"/>
            <a:audioFile r:link="rId1"/>
            <p:extLst>
              <p:ext uri="{DAA4B4D4-6D71-4841-9C94-3DE7FCFB9230}">
                <p14:media xmlns:p14="http://schemas.microsoft.com/office/powerpoint/2010/main" r:embed="rId2">
                  <p14:trim end="4060.6794"/>
                </p14:media>
              </p:ext>
            </p:extLst>
          </p:nvPr>
        </p:nvPicPr>
        <p:blipFill>
          <a:blip r:embed="rId4"/>
          <a:stretch>
            <a:fillRect/>
          </a:stretch>
        </p:blipFill>
        <p:spPr>
          <a:xfrm>
            <a:off x="116267" y="3988300"/>
            <a:ext cx="406400" cy="406400"/>
          </a:xfrm>
        </p:spPr>
      </p:pic>
      <p:pic>
        <p:nvPicPr>
          <p:cNvPr id="2050" name="Picture 2" descr="Weapons | Among Us Wiki | Fandom">
            <a:extLst>
              <a:ext uri="{FF2B5EF4-FFF2-40B4-BE49-F238E27FC236}">
                <a16:creationId xmlns:a16="http://schemas.microsoft.com/office/drawing/2014/main" id="{0C6F0807-38DF-4B8C-826C-42C02CF5B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53" y="664680"/>
            <a:ext cx="11353800" cy="61084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F20BBDB-D43D-4DD7-B88D-38522D306C5F}"/>
                  </a:ext>
                </a:extLst>
              </p:cNvPr>
              <p:cNvGraphicFramePr>
                <a:graphicFrameLocks noChangeAspect="1"/>
              </p:cNvGraphicFramePr>
              <p:nvPr>
                <p:extLst>
                  <p:ext uri="{D42A27DB-BD31-4B8C-83A1-F6EECF244321}">
                    <p14:modId xmlns:p14="http://schemas.microsoft.com/office/powerpoint/2010/main" val="2033175511"/>
                  </p:ext>
                </p:extLst>
              </p:nvPr>
            </p:nvGraphicFramePr>
            <p:xfrm>
              <a:off x="4830745" y="3023041"/>
              <a:ext cx="854110" cy="480437"/>
            </p:xfrm>
            <a:graphic>
              <a:graphicData uri="http://schemas.microsoft.com/office/powerpoint/2016/slidezoom">
                <pslz:sldZm>
                  <pslz:sldZmObj sldId="263" cId="1841478534">
                    <pslz:zmPr id="{7EDA2492-54C5-457F-A91B-03D15E18FD7B}" returnToParent="0" transitionDur="1000">
                      <p166:blipFill xmlns:p166="http://schemas.microsoft.com/office/powerpoint/2016/6/main">
                        <a:blip r:embed="rId6"/>
                        <a:stretch>
                          <a:fillRect/>
                        </a:stretch>
                      </p166:blipFill>
                      <p166:spPr xmlns:p166="http://schemas.microsoft.com/office/powerpoint/2016/6/main">
                        <a:xfrm>
                          <a:off x="0" y="0"/>
                          <a:ext cx="854110" cy="480437"/>
                        </a:xfrm>
                        <a:prstGeom prst="rect">
                          <a:avLst/>
                        </a:prstGeom>
                        <a:solidFill>
                          <a:schemeClr val="accent6">
                            <a:lumMod val="60000"/>
                            <a:lumOff val="40000"/>
                          </a:schemeClr>
                        </a:solidFill>
                        <a:ln w="3175">
                          <a:solidFill>
                            <a:prstClr val="ltGray"/>
                          </a:solidFill>
                        </a:ln>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9F20BBDB-D43D-4DD7-B88D-38522D306C5F}"/>
                  </a:ext>
                </a:extLst>
              </p:cNvPr>
              <p:cNvPicPr>
                <a:picLocks noGrp="1" noRot="1" noChangeAspect="1" noMove="1" noResize="1" noEditPoints="1" noAdjustHandles="1" noChangeArrowheads="1" noChangeShapeType="1"/>
              </p:cNvPicPr>
              <p:nvPr/>
            </p:nvPicPr>
            <p:blipFill>
              <a:blip r:embed="rId8"/>
              <a:stretch>
                <a:fillRect/>
              </a:stretch>
            </p:blipFill>
            <p:spPr>
              <a:xfrm>
                <a:off x="4830745" y="3023041"/>
                <a:ext cx="854110" cy="480437"/>
              </a:xfrm>
              <a:prstGeom prst="rect">
                <a:avLst/>
              </a:prstGeom>
              <a:solidFill>
                <a:schemeClr val="accent6">
                  <a:lumMod val="60000"/>
                  <a:lumOff val="40000"/>
                </a:schemeClr>
              </a:solidFill>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9D3FADBA-F5BE-4839-9B2A-66D7BFE9A2F5}"/>
                  </a:ext>
                </a:extLst>
              </p:cNvPr>
              <p:cNvGraphicFramePr>
                <a:graphicFrameLocks noChangeAspect="1"/>
              </p:cNvGraphicFramePr>
              <p:nvPr>
                <p:extLst>
                  <p:ext uri="{D42A27DB-BD31-4B8C-83A1-F6EECF244321}">
                    <p14:modId xmlns:p14="http://schemas.microsoft.com/office/powerpoint/2010/main" val="4190431026"/>
                  </p:ext>
                </p:extLst>
              </p:nvPr>
            </p:nvGraphicFramePr>
            <p:xfrm>
              <a:off x="10768437" y="0"/>
              <a:ext cx="1423563" cy="800754"/>
            </p:xfrm>
            <a:graphic>
              <a:graphicData uri="http://schemas.microsoft.com/office/powerpoint/2016/slidezoom">
                <pslz:sldZm>
                  <pslz:sldZmObj sldId="257" cId="2525872227">
                    <pslz:zmPr id="{B3CE8AB8-A54E-4CE5-8937-FFBF5E76879D}" returnToParent="0" transitionDur="1000">
                      <p166:blipFill xmlns:p166="http://schemas.microsoft.com/office/powerpoint/2016/6/main">
                        <a:blip r:embed="rId9"/>
                        <a:stretch>
                          <a:fillRect/>
                        </a:stretch>
                      </p166:blipFill>
                      <p166:spPr xmlns:p166="http://schemas.microsoft.com/office/powerpoint/2016/6/main">
                        <a:xfrm>
                          <a:off x="0" y="0"/>
                          <a:ext cx="1423563" cy="800754"/>
                        </a:xfrm>
                        <a:prstGeom prst="rect">
                          <a:avLst/>
                        </a:prstGeom>
                        <a:ln w="3175">
                          <a:solidFill>
                            <a:prstClr val="ltGray"/>
                          </a:solid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9D3FADBA-F5BE-4839-9B2A-66D7BFE9A2F5}"/>
                  </a:ext>
                </a:extLst>
              </p:cNvPr>
              <p:cNvPicPr>
                <a:picLocks noGrp="1" noRot="1" noChangeAspect="1" noMove="1" noResize="1" noEditPoints="1" noAdjustHandles="1" noChangeArrowheads="1" noChangeShapeType="1"/>
              </p:cNvPicPr>
              <p:nvPr/>
            </p:nvPicPr>
            <p:blipFill>
              <a:blip r:embed="rId11"/>
              <a:stretch>
                <a:fillRect/>
              </a:stretch>
            </p:blipFill>
            <p:spPr>
              <a:xfrm>
                <a:off x="10768437" y="0"/>
                <a:ext cx="1423563" cy="800754"/>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D44BA86C-29E3-43A8-889E-AD0CC4FCDB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4282" y="2828041"/>
            <a:ext cx="1698499" cy="1846848"/>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4BB2BBB1-6527-4E0B-89FE-9298A0AFD680}"/>
                  </a:ext>
                </a:extLst>
              </p:cNvPr>
              <p:cNvGraphicFramePr>
                <a:graphicFrameLocks noChangeAspect="1"/>
              </p:cNvGraphicFramePr>
              <p:nvPr>
                <p:extLst>
                  <p:ext uri="{D42A27DB-BD31-4B8C-83A1-F6EECF244321}">
                    <p14:modId xmlns:p14="http://schemas.microsoft.com/office/powerpoint/2010/main" val="2587201974"/>
                  </p:ext>
                </p:extLst>
              </p:nvPr>
            </p:nvGraphicFramePr>
            <p:xfrm>
              <a:off x="-10165" y="4835433"/>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3"/>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1" name="Slide Zoom 10">
                <a:hlinkClick r:id="rId14" action="ppaction://hlinksldjump"/>
                <a:extLst>
                  <a:ext uri="{FF2B5EF4-FFF2-40B4-BE49-F238E27FC236}">
                    <a16:creationId xmlns:a16="http://schemas.microsoft.com/office/drawing/2014/main" id="{4BB2BBB1-6527-4E0B-89FE-9298A0AFD680}"/>
                  </a:ext>
                </a:extLst>
              </p:cNvPr>
              <p:cNvPicPr>
                <a:picLocks noGrp="1" noRot="1" noChangeAspect="1" noMove="1" noResize="1" noEditPoints="1" noAdjustHandles="1" noChangeArrowheads="1" noChangeShapeType="1"/>
              </p:cNvPicPr>
              <p:nvPr/>
            </p:nvPicPr>
            <p:blipFill>
              <a:blip r:embed="rId15"/>
              <a:stretch>
                <a:fillRect/>
              </a:stretch>
            </p:blipFill>
            <p:spPr>
              <a:xfrm>
                <a:off x="-10165" y="4835433"/>
                <a:ext cx="638935" cy="359401"/>
              </a:xfrm>
              <a:prstGeom prst="rect">
                <a:avLst/>
              </a:prstGeom>
              <a:ln w="3175">
                <a:solidFill>
                  <a:prstClr val="ltGray"/>
                </a:solidFill>
              </a:ln>
            </p:spPr>
          </p:pic>
        </mc:Fallback>
      </mc:AlternateContent>
      <p:sp>
        <p:nvSpPr>
          <p:cNvPr id="3" name="Footer Placeholder 2">
            <a:extLst>
              <a:ext uri="{FF2B5EF4-FFF2-40B4-BE49-F238E27FC236}">
                <a16:creationId xmlns:a16="http://schemas.microsoft.com/office/drawing/2014/main" id="{9907E3C1-D573-45F8-ACBE-A19258413717}"/>
              </a:ext>
            </a:extLst>
          </p:cNvPr>
          <p:cNvSpPr>
            <a:spLocks noGrp="1"/>
          </p:cNvSpPr>
          <p:nvPr>
            <p:ph type="ftr" sz="quarter" idx="11"/>
          </p:nvPr>
        </p:nvSpPr>
        <p:spPr/>
        <p:txBody>
          <a:bodyPr/>
          <a:lstStyle/>
          <a:p>
            <a:r>
              <a:rPr lang="en-US"/>
              <a:t>Created by Kim Wiggins; www.OTKimWiggins.com </a:t>
            </a: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0B7D9D23-4EC2-4856-A1EA-72BC281CB140}"/>
                  </a:ext>
                </a:extLst>
              </p:cNvPr>
              <p:cNvGraphicFramePr>
                <a:graphicFrameLocks noChangeAspect="1"/>
              </p:cNvGraphicFramePr>
              <p:nvPr>
                <p:extLst>
                  <p:ext uri="{D42A27DB-BD31-4B8C-83A1-F6EECF244321}">
                    <p14:modId xmlns:p14="http://schemas.microsoft.com/office/powerpoint/2010/main" val="2062474918"/>
                  </p:ext>
                </p:extLst>
              </p:nvPr>
            </p:nvGraphicFramePr>
            <p:xfrm>
              <a:off x="37076" y="6179511"/>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3"/>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2" name="Slide Zoom 11">
                <a:hlinkClick r:id="rId14" action="ppaction://hlinksldjump"/>
                <a:extLst>
                  <a:ext uri="{FF2B5EF4-FFF2-40B4-BE49-F238E27FC236}">
                    <a16:creationId xmlns:a16="http://schemas.microsoft.com/office/drawing/2014/main" id="{0B7D9D23-4EC2-4856-A1EA-72BC281CB140}"/>
                  </a:ext>
                </a:extLst>
              </p:cNvPr>
              <p:cNvPicPr>
                <a:picLocks noGrp="1" noRot="1" noChangeAspect="1" noMove="1" noResize="1" noEditPoints="1" noAdjustHandles="1" noChangeArrowheads="1" noChangeShapeType="1"/>
              </p:cNvPicPr>
              <p:nvPr/>
            </p:nvPicPr>
            <p:blipFill>
              <a:blip r:embed="rId15"/>
              <a:stretch>
                <a:fillRect/>
              </a:stretch>
            </p:blipFill>
            <p:spPr>
              <a:xfrm>
                <a:off x="37076" y="6179511"/>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25923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7.40741E-7 L -8.33333E-7 0.00023 C 0.00065 -0.00718 0.00169 -0.01412 0.00247 -0.02106 C 0.00287 -0.02361 0.00287 -0.02616 0.00339 -0.0287 C 0.00417 -0.03403 0.00521 -0.03889 0.00625 -0.04398 C 0.00664 -0.04653 0.00729 -0.04884 0.00755 -0.05162 C 0.00781 -0.05347 0.00781 -0.05579 0.00833 -0.05718 C 0.00872 -0.05856 0.00977 -0.05856 0.01055 -0.05926 C 0.01497 -0.04305 0.01185 -0.05278 0.02266 -0.03241 C 0.02331 -0.03125 0.02409 -0.03009 0.02474 -0.0287 C 0.02591 -0.02616 0.02708 -0.02315 0.02839 -0.02106 C 0.0293 -0.01921 0.0306 -0.01875 0.03203 -0.01736 C 0.03372 -0.01481 0.03763 -0.00972 0.03763 -0.00949 C 0.03854 -0.01018 0.03958 -0.00995 0.0405 -0.01157 C 0.04128 -0.01343 0.04128 -0.0169 0.0418 -0.01921 C 0.04323 -0.02338 0.04453 -0.02755 0.04609 -0.03055 C 0.04779 -0.03356 0.04961 -0.03657 0.05117 -0.04005 C 0.05195 -0.0419 0.05261 -0.04398 0.05326 -0.04583 C 0.05482 -0.04444 0.05625 -0.04444 0.05742 -0.04213 C 0.05833 -0.04028 0.05872 -0.03704 0.05899 -0.03449 C 0.05977 -0.03055 0.06016 -0.025 0.06042 -0.02106 C 0.06094 -0.02245 0.06497 -0.03171 0.06537 -0.03634 C 0.06589 -0.04051 0.06537 -0.0456 0.06615 -0.04954 C 0.06667 -0.05347 0.0681 -0.05602 0.06901 -0.05926 C 0.0694 -0.06088 0.06979 -0.06296 0.07031 -0.06481 C 0.07214 -0.06366 0.07383 -0.06366 0.07539 -0.06111 C 0.07747 -0.05764 0.07878 -0.05231 0.08034 -0.04768 C 0.08307 -0.03958 0.08542 -0.03055 0.08815 -0.02292 C 0.08893 -0.02106 0.08984 -0.01944 0.09037 -0.01736 C 0.09102 -0.01505 0.09128 -0.01227 0.0918 -0.00972 C 0.09349 -0.01412 0.09492 -0.01736 0.09609 -0.02292 C 0.09649 -0.02477 0.09649 -0.02685 0.09688 -0.0287 C 0.09727 -0.03194 0.09779 -0.03495 0.09818 -0.03819 C 0.09844 -0.04074 0.09844 -0.04352 0.09896 -0.04583 C 0.09935 -0.04861 0.10039 -0.05093 0.10117 -0.05347 C 0.1013 -0.05532 0.10117 -0.0588 0.10169 -0.05926 C 0.10521 -0.06065 0.10547 -0.05417 0.10677 -0.04954 C 0.10742 -0.04768 0.1082 -0.04583 0.10886 -0.04398 C 0.10938 -0.04005 0.10951 -0.03588 0.11042 -0.03241 L 0.11328 -0.02106 C 0.11406 -0.02222 0.11537 -0.02292 0.11602 -0.02477 C 0.1181 -0.03055 0.11693 -0.03241 0.1181 -0.03819 C 0.1194 -0.04282 0.1207 -0.04676 0.12175 -0.05162 C 0.12253 -0.0544 0.12253 -0.0581 0.12318 -0.06111 C 0.12396 -0.06505 0.12513 -0.06875 0.12604 -0.07245 C 0.12643 -0.0743 0.12682 -0.07685 0.12734 -0.07824 C 0.12826 -0.0794 0.12891 -0.08055 0.12969 -0.08194 C 0.1332 -0.09005 0.13008 -0.08634 0.13386 -0.08958 C 0.13451 -0.08889 0.13542 -0.08912 0.13607 -0.08773 C 0.13724 -0.08449 0.13893 -0.07639 0.13893 -0.07616 C 0.13906 -0.075 0.14011 -0.06481 0.14115 -0.06481 C 0.14167 -0.06481 0.14141 -0.06875 0.14167 -0.0706 C 0.1418 -0.07222 0.14232 -0.09398 0.1431 -0.09907 C 0.14362 -0.10255 0.14466 -0.10532 0.14531 -0.1088 C 0.14583 -0.1118 0.14622 -0.11528 0.14662 -0.11829 C 0.14727 -0.1206 0.14831 -0.12199 0.14883 -0.12384 C 0.14987 -0.12708 0.15065 -0.13032 0.15169 -0.13333 C 0.16198 -0.12662 0.15378 -0.13356 0.1668 -0.11435 C 0.16732 -0.11343 0.1681 -0.11343 0.16901 -0.1125 C 0.17018 -0.11088 0.17122 -0.1088 0.1724 -0.10671 C 0.17474 -0.10301 0.17539 -0.10162 0.17747 -0.09537 C 0.17787 -0.09352 0.17826 -0.09097 0.17878 -0.08958 C 0.18125 -0.08449 0.18112 -0.08657 0.18112 -0.08958 " pathEditMode="relative" rAng="0" ptsTypes="AAAAAAAAAAAAAAAAAAAAAAAAAAAAAAAAAAAAAAAAAAAAAAAAAAAAAAAAAAAAAAA">
                                      <p:cBhvr>
                                        <p:cTn id="6" dur="2000" fill="hold"/>
                                        <p:tgtEl>
                                          <p:spTgt spid="10"/>
                                        </p:tgtEl>
                                        <p:attrNameLst>
                                          <p:attrName>ppt_x</p:attrName>
                                          <p:attrName>ppt_y</p:attrName>
                                        </p:attrNameLst>
                                      </p:cBhvr>
                                      <p:rCtr x="9049" y="-6667"/>
                                    </p:animMotion>
                                  </p:childTnLst>
                                </p:cTn>
                              </p:par>
                              <p:par>
                                <p:cTn id="7" presetID="1" presetClass="mediacall" presetSubtype="0" fill="hold" nodeType="withEffect">
                                  <p:stCondLst>
                                    <p:cond delay="0"/>
                                  </p:stCondLst>
                                  <p:childTnLst>
                                    <p:cmd type="call" cmd="playFrom(0.0)">
                                      <p:cBhvr>
                                        <p:cTn id="8"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879A-8334-48C5-BECF-F0B940FCCFE2}"/>
              </a:ext>
            </a:extLst>
          </p:cNvPr>
          <p:cNvSpPr>
            <a:spLocks noGrp="1"/>
          </p:cNvSpPr>
          <p:nvPr>
            <p:ph type="ctrTitle"/>
          </p:nvPr>
        </p:nvSpPr>
        <p:spPr>
          <a:xfrm>
            <a:off x="1020944" y="3672114"/>
            <a:ext cx="10150112" cy="2387600"/>
          </a:xfrm>
        </p:spPr>
        <p:txBody>
          <a:bodyPr>
            <a:noAutofit/>
          </a:bodyPr>
          <a:lstStyle/>
          <a:p>
            <a:r>
              <a:rPr lang="en-US" sz="4000" dirty="0"/>
              <a:t>Among Us Character Images downloaded from </a:t>
            </a:r>
            <a:r>
              <a:rPr lang="en-US" sz="4000" dirty="0">
                <a:hlinkClick r:id="rId2"/>
              </a:rPr>
              <a:t>https://www.citypng.com/</a:t>
            </a:r>
            <a:r>
              <a:rPr lang="en-US" sz="4000" dirty="0"/>
              <a:t> </a:t>
            </a:r>
            <a:br>
              <a:rPr lang="en-US" sz="4000" dirty="0"/>
            </a:br>
            <a:br>
              <a:rPr lang="en-US" sz="4000" dirty="0"/>
            </a:br>
            <a:br>
              <a:rPr lang="en-US" sz="4000" dirty="0"/>
            </a:br>
            <a:r>
              <a:rPr lang="en-US" sz="4000" dirty="0"/>
              <a:t>Sound Effects downloaded from</a:t>
            </a:r>
            <a:br>
              <a:rPr lang="en-US" sz="4000" dirty="0"/>
            </a:br>
            <a:r>
              <a:rPr lang="en-US" sz="4000" dirty="0">
                <a:hlinkClick r:id="rId3"/>
              </a:rPr>
              <a:t>https://www.voicy.network/pages/among-us</a:t>
            </a:r>
            <a:r>
              <a:rPr lang="en-US" sz="4000" dirty="0"/>
              <a:t> </a:t>
            </a:r>
            <a:br>
              <a:rPr lang="en-US" sz="4000" dirty="0"/>
            </a:br>
            <a:br>
              <a:rPr lang="en-US" sz="4000" dirty="0"/>
            </a:br>
            <a:br>
              <a:rPr lang="en-US" sz="4000" dirty="0"/>
            </a:br>
            <a:r>
              <a:rPr lang="en-US" sz="4000" dirty="0"/>
              <a:t>Images downloaded from</a:t>
            </a:r>
            <a:br>
              <a:rPr lang="en-US" sz="4000" dirty="0"/>
            </a:br>
            <a:r>
              <a:rPr lang="en-US" sz="4000" dirty="0"/>
              <a:t>Google Images </a:t>
            </a:r>
          </a:p>
        </p:txBody>
      </p:sp>
      <p:sp>
        <p:nvSpPr>
          <p:cNvPr id="3" name="Footer Placeholder 2">
            <a:extLst>
              <a:ext uri="{FF2B5EF4-FFF2-40B4-BE49-F238E27FC236}">
                <a16:creationId xmlns:a16="http://schemas.microsoft.com/office/drawing/2014/main" id="{A908651A-45E1-4BCA-ACDA-012891B093B7}"/>
              </a:ext>
            </a:extLst>
          </p:cNvPr>
          <p:cNvSpPr>
            <a:spLocks noGrp="1"/>
          </p:cNvSpPr>
          <p:nvPr>
            <p:ph type="ftr" sz="quarter" idx="11"/>
          </p:nvPr>
        </p:nvSpPr>
        <p:spPr>
          <a:xfrm>
            <a:off x="3701142" y="6416675"/>
            <a:ext cx="4114800" cy="365125"/>
          </a:xfrm>
        </p:spPr>
        <p:txBody>
          <a:bodyPr/>
          <a:lstStyle/>
          <a:p>
            <a:r>
              <a:rPr lang="en-US" dirty="0"/>
              <a:t>Created by Kim Wiggins; www.OTKimWiggins.com </a:t>
            </a:r>
          </a:p>
        </p:txBody>
      </p:sp>
    </p:spTree>
    <p:extLst>
      <p:ext uri="{BB962C8B-B14F-4D97-AF65-F5344CB8AC3E}">
        <p14:creationId xmlns:p14="http://schemas.microsoft.com/office/powerpoint/2010/main" val="1822869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ED3A-F0DF-4663-B21F-F07077F5A21F}"/>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176F93FB-AE15-42A2-992E-091805F8068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111499" y="1825625"/>
            <a:ext cx="3969002" cy="4351338"/>
          </a:xfrm>
        </p:spPr>
      </p:pic>
      <p:sp>
        <p:nvSpPr>
          <p:cNvPr id="4" name="Title 1">
            <a:extLst>
              <a:ext uri="{FF2B5EF4-FFF2-40B4-BE49-F238E27FC236}">
                <a16:creationId xmlns:a16="http://schemas.microsoft.com/office/drawing/2014/main" id="{385E5436-C989-4A37-A6F0-B2E6F6E9FCAA}"/>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Shields</a:t>
            </a:r>
          </a:p>
        </p:txBody>
      </p:sp>
      <p:pic>
        <p:nvPicPr>
          <p:cNvPr id="4098" name="Picture 2" descr="Shields | Among Us Wiki | Fandom">
            <a:extLst>
              <a:ext uri="{FF2B5EF4-FFF2-40B4-BE49-F238E27FC236}">
                <a16:creationId xmlns:a16="http://schemas.microsoft.com/office/drawing/2014/main" id="{12017EC0-A037-42C7-92D2-7B5D1837B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68" y="382088"/>
            <a:ext cx="11512731" cy="64759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F857E1C2-E21B-4935-8CB2-95E6C72F7FE9}"/>
                  </a:ext>
                </a:extLst>
              </p:cNvPr>
              <p:cNvGraphicFramePr>
                <a:graphicFrameLocks noChangeAspect="1"/>
              </p:cNvGraphicFramePr>
              <p:nvPr>
                <p:extLst>
                  <p:ext uri="{D42A27DB-BD31-4B8C-83A1-F6EECF244321}">
                    <p14:modId xmlns:p14="http://schemas.microsoft.com/office/powerpoint/2010/main" val="115071513"/>
                  </p:ext>
                </p:extLst>
              </p:nvPr>
            </p:nvGraphicFramePr>
            <p:xfrm>
              <a:off x="10770455" y="-11938"/>
              <a:ext cx="1484554" cy="835062"/>
            </p:xfrm>
            <a:graphic>
              <a:graphicData uri="http://schemas.microsoft.com/office/powerpoint/2016/slidezoom">
                <pslz:sldZm>
                  <pslz:sldZmObj sldId="257" cId="2525872227">
                    <pslz:zmPr id="{F145770C-0116-48C5-BCDF-728C024C056A}" returnToParent="0" transitionDur="1000">
                      <p166:blipFill xmlns:p166="http://schemas.microsoft.com/office/powerpoint/2016/6/main">
                        <a:blip r:embed="rId7"/>
                        <a:stretch>
                          <a:fillRect/>
                        </a:stretch>
                      </p166:blipFill>
                      <p166:spPr xmlns:p166="http://schemas.microsoft.com/office/powerpoint/2016/6/main">
                        <a:xfrm>
                          <a:off x="0" y="0"/>
                          <a:ext cx="1484554" cy="835062"/>
                        </a:xfrm>
                        <a:prstGeom prst="rect">
                          <a:avLst/>
                        </a:prstGeom>
                        <a:ln w="3175">
                          <a:solidFill>
                            <a:prstClr val="ltGray"/>
                          </a:solidFill>
                        </a:ln>
                      </p166:spPr>
                    </pslz:zmPr>
                  </pslz:sldZmObj>
                </pslz:sldZm>
              </a:graphicData>
            </a:graphic>
          </p:graphicFrame>
        </mc:Choice>
        <mc:Fallback xmlns="">
          <p:pic>
            <p:nvPicPr>
              <p:cNvPr id="6" name="Slide Zoom 5">
                <a:hlinkClick r:id="rId8" action="ppaction://hlinksldjump"/>
                <a:extLst>
                  <a:ext uri="{FF2B5EF4-FFF2-40B4-BE49-F238E27FC236}">
                    <a16:creationId xmlns:a16="http://schemas.microsoft.com/office/drawing/2014/main" id="{F857E1C2-E21B-4935-8CB2-95E6C72F7FE9}"/>
                  </a:ext>
                </a:extLst>
              </p:cNvPr>
              <p:cNvPicPr>
                <a:picLocks noGrp="1" noRot="1" noChangeAspect="1" noMove="1" noResize="1" noEditPoints="1" noAdjustHandles="1" noChangeArrowheads="1" noChangeShapeType="1"/>
              </p:cNvPicPr>
              <p:nvPr/>
            </p:nvPicPr>
            <p:blipFill>
              <a:blip r:embed="rId9"/>
              <a:stretch>
                <a:fillRect/>
              </a:stretch>
            </p:blipFill>
            <p:spPr>
              <a:xfrm>
                <a:off x="10770455" y="-11938"/>
                <a:ext cx="1484554" cy="835062"/>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3610C040-C6E6-448C-8312-465528A8A540}"/>
              </a:ext>
            </a:extLst>
          </p:cNvPr>
          <p:cNvSpPr/>
          <p:nvPr/>
        </p:nvSpPr>
        <p:spPr>
          <a:xfrm>
            <a:off x="5651475" y="2726063"/>
            <a:ext cx="1463040" cy="184456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82D23AE-9E39-4875-972A-D917F5E30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019" y="2553345"/>
            <a:ext cx="1792661" cy="1965348"/>
          </a:xfrm>
          <a:prstGeom prst="rect">
            <a:avLst/>
          </a:prstGeom>
        </p:spPr>
      </p:pic>
      <p:pic>
        <p:nvPicPr>
          <p:cNvPr id="15" name="Picture 14">
            <a:extLst>
              <a:ext uri="{FF2B5EF4-FFF2-40B4-BE49-F238E27FC236}">
                <a16:creationId xmlns:a16="http://schemas.microsoft.com/office/drawing/2014/main" id="{C97DC3B2-DF35-4C66-A9F5-2DA658925A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282" y="2828041"/>
            <a:ext cx="1698499" cy="1846848"/>
          </a:xfrm>
          <a:prstGeom prst="rect">
            <a:avLst/>
          </a:prstGeom>
        </p:spPr>
      </p:pic>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9983E990-F1F4-42DC-B6A5-B4251535D731}"/>
                  </a:ext>
                </a:extLst>
              </p:cNvPr>
              <p:cNvGraphicFramePr>
                <a:graphicFrameLocks noChangeAspect="1"/>
              </p:cNvGraphicFramePr>
              <p:nvPr>
                <p:extLst>
                  <p:ext uri="{D42A27DB-BD31-4B8C-83A1-F6EECF244321}">
                    <p14:modId xmlns:p14="http://schemas.microsoft.com/office/powerpoint/2010/main" val="142924710"/>
                  </p:ext>
                </p:extLst>
              </p:nvPr>
            </p:nvGraphicFramePr>
            <p:xfrm>
              <a:off x="20167" y="5346834"/>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1"/>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6" name="Slide Zoom 15">
                <a:hlinkClick r:id="rId12" action="ppaction://hlinksldjump"/>
                <a:extLst>
                  <a:ext uri="{FF2B5EF4-FFF2-40B4-BE49-F238E27FC236}">
                    <a16:creationId xmlns:a16="http://schemas.microsoft.com/office/drawing/2014/main" id="{9983E990-F1F4-42DC-B6A5-B4251535D731}"/>
                  </a:ext>
                </a:extLst>
              </p:cNvPr>
              <p:cNvPicPr>
                <a:picLocks noGrp="1" noRot="1" noChangeAspect="1" noMove="1" noResize="1" noEditPoints="1" noAdjustHandles="1" noChangeArrowheads="1" noChangeShapeType="1"/>
              </p:cNvPicPr>
              <p:nvPr/>
            </p:nvPicPr>
            <p:blipFill>
              <a:blip r:embed="rId13"/>
              <a:stretch>
                <a:fillRect/>
              </a:stretch>
            </p:blipFill>
            <p:spPr>
              <a:xfrm>
                <a:off x="20167" y="5346834"/>
                <a:ext cx="638935" cy="359401"/>
              </a:xfrm>
              <a:prstGeom prst="rect">
                <a:avLst/>
              </a:prstGeom>
              <a:ln w="3175">
                <a:solidFill>
                  <a:prstClr val="ltGray"/>
                </a:solidFill>
              </a:ln>
            </p:spPr>
          </p:pic>
        </mc:Fallback>
      </mc:AlternateContent>
      <p:pic>
        <p:nvPicPr>
          <p:cNvPr id="17" name="334ae1dd-5201-44cb-a124-bbd54cd953b9">
            <a:hlinkClick r:id="" action="ppaction://media"/>
            <a:extLst>
              <a:ext uri="{FF2B5EF4-FFF2-40B4-BE49-F238E27FC236}">
                <a16:creationId xmlns:a16="http://schemas.microsoft.com/office/drawing/2014/main" id="{B28E1AB5-3AE5-4039-8FA6-00E4327D9071}"/>
              </a:ext>
            </a:extLst>
          </p:cNvPr>
          <p:cNvPicPr>
            <a:picLocks noChangeAspect="1"/>
          </p:cNvPicPr>
          <p:nvPr>
            <a:audioFile r:link="rId1"/>
            <p:extLst>
              <p:ext uri="{DAA4B4D4-6D71-4841-9C94-3DE7FCFB9230}">
                <p14:media xmlns:p14="http://schemas.microsoft.com/office/powerpoint/2010/main" r:embed="rId2">
                  <p14:trim end="3684.6794"/>
                </p14:media>
              </p:ext>
            </p:extLst>
          </p:nvPr>
        </p:nvPicPr>
        <p:blipFill>
          <a:blip r:embed="rId14"/>
          <a:stretch>
            <a:fillRect/>
          </a:stretch>
        </p:blipFill>
        <p:spPr>
          <a:xfrm>
            <a:off x="166914" y="3416843"/>
            <a:ext cx="406400" cy="406400"/>
          </a:xfrm>
          <a:prstGeom prst="rect">
            <a:avLst/>
          </a:prstGeom>
        </p:spPr>
      </p:pic>
      <p:pic>
        <p:nvPicPr>
          <p:cNvPr id="18" name="706bc93e-e5e2-4379-b14d-01c9e49ad7ec">
            <a:hlinkClick r:id="" action="ppaction://media"/>
            <a:extLst>
              <a:ext uri="{FF2B5EF4-FFF2-40B4-BE49-F238E27FC236}">
                <a16:creationId xmlns:a16="http://schemas.microsoft.com/office/drawing/2014/main" id="{612615F8-6122-480A-AD62-85076F7FF089}"/>
              </a:ext>
            </a:extLst>
          </p:cNvPr>
          <p:cNvPicPr>
            <a:picLocks noChangeAspect="1"/>
          </p:cNvPicPr>
          <p:nvPr>
            <a:audioFile r:link="rId1"/>
            <p:extLst>
              <p:ext uri="{DAA4B4D4-6D71-4841-9C94-3DE7FCFB9230}">
                <p14:media xmlns:p14="http://schemas.microsoft.com/office/powerpoint/2010/main" r:embed="rId3">
                  <p14:trim end="4319.9358"/>
                </p14:media>
              </p:ext>
            </p:extLst>
          </p:nvPr>
        </p:nvPicPr>
        <p:blipFill>
          <a:blip r:embed="rId14"/>
          <a:stretch>
            <a:fillRect/>
          </a:stretch>
        </p:blipFill>
        <p:spPr>
          <a:xfrm>
            <a:off x="136434" y="4471689"/>
            <a:ext cx="406400" cy="406400"/>
          </a:xfrm>
          <a:prstGeom prst="rect">
            <a:avLst/>
          </a:prstGeom>
        </p:spPr>
      </p:pic>
      <p:sp>
        <p:nvSpPr>
          <p:cNvPr id="3" name="Footer Placeholder 2">
            <a:extLst>
              <a:ext uri="{FF2B5EF4-FFF2-40B4-BE49-F238E27FC236}">
                <a16:creationId xmlns:a16="http://schemas.microsoft.com/office/drawing/2014/main" id="{AB11A060-0DAC-4BAC-B4B4-806CF450B48E}"/>
              </a:ext>
            </a:extLst>
          </p:cNvPr>
          <p:cNvSpPr>
            <a:spLocks noGrp="1"/>
          </p:cNvSpPr>
          <p:nvPr>
            <p:ph type="ftr" sz="quarter" idx="11"/>
          </p:nvPr>
        </p:nvSpPr>
        <p:spPr>
          <a:xfrm>
            <a:off x="4038600" y="6509837"/>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9789DE16-B3A7-4DF8-A044-A588EA0E6438}"/>
                  </a:ext>
                </a:extLst>
              </p:cNvPr>
              <p:cNvGraphicFramePr>
                <a:graphicFrameLocks noChangeAspect="1"/>
              </p:cNvGraphicFramePr>
              <p:nvPr>
                <p:extLst>
                  <p:ext uri="{D42A27DB-BD31-4B8C-83A1-F6EECF244321}">
                    <p14:modId xmlns:p14="http://schemas.microsoft.com/office/powerpoint/2010/main" val="3601775073"/>
                  </p:ext>
                </p:extLst>
              </p:nvPr>
            </p:nvGraphicFramePr>
            <p:xfrm>
              <a:off x="50646" y="6150436"/>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1"/>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4" name="Slide Zoom 13">
                <a:hlinkClick r:id="rId12" action="ppaction://hlinksldjump"/>
                <a:extLst>
                  <a:ext uri="{FF2B5EF4-FFF2-40B4-BE49-F238E27FC236}">
                    <a16:creationId xmlns:a16="http://schemas.microsoft.com/office/drawing/2014/main" id="{9789DE16-B3A7-4DF8-A044-A588EA0E6438}"/>
                  </a:ext>
                </a:extLst>
              </p:cNvPr>
              <p:cNvPicPr>
                <a:picLocks noGrp="1" noRot="1" noChangeAspect="1" noMove="1" noResize="1" noEditPoints="1" noAdjustHandles="1" noChangeArrowheads="1" noChangeShapeType="1"/>
              </p:cNvPicPr>
              <p:nvPr/>
            </p:nvPicPr>
            <p:blipFill>
              <a:blip r:embed="rId13"/>
              <a:stretch>
                <a:fillRect/>
              </a:stretch>
            </p:blipFill>
            <p:spPr>
              <a:xfrm>
                <a:off x="50646" y="6150436"/>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23265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9167E-6 3.7037E-6 L -4.79167E-6 0.00023 C 0.00131 -0.00718 0.00287 -0.01412 0.0043 -0.02107 C 0.00482 -0.02361 0.00482 -0.02616 0.00547 -0.02871 C 0.00665 -0.03403 0.00847 -0.03889 0.0099 -0.04399 C 0.01068 -0.04653 0.01159 -0.04885 0.01211 -0.05162 C 0.0125 -0.05348 0.01237 -0.05579 0.01316 -0.05718 C 0.01407 -0.05857 0.0155 -0.05857 0.01654 -0.05926 C 0.02357 -0.04306 0.01862 -0.05278 0.03555 -0.03241 C 0.03659 -0.03125 0.03777 -0.0301 0.03881 -0.02871 C 0.04063 -0.02616 0.04245 -0.02315 0.04441 -0.02107 C 0.0461 -0.01922 0.04805 -0.01875 0.05 -0.01736 C 0.053 -0.01482 0.05886 -0.00973 0.05886 -0.00949 C 0.06042 -0.01019 0.06211 -0.00996 0.06342 -0.01158 C 0.06459 -0.01343 0.06446 -0.0169 0.0655 -0.01922 C 0.06745 -0.02338 0.06954 -0.02755 0.07214 -0.03056 C 0.07487 -0.03357 0.07761 -0.03658 0.07995 -0.04005 C 0.08125 -0.0419 0.08217 -0.04399 0.08334 -0.04584 C 0.08555 -0.04445 0.08816 -0.04445 0.08998 -0.04213 C 0.09141 -0.04028 0.09167 -0.03704 0.09219 -0.03449 C 0.09323 -0.03056 0.09389 -0.025 0.09454 -0.02107 C 0.09532 -0.02246 0.10157 -0.03172 0.10222 -0.03635 C 0.103 -0.04051 0.10235 -0.04561 0.10339 -0.04954 C 0.10417 -0.05348 0.10639 -0.05602 0.10782 -0.05926 C 0.10873 -0.06088 0.10938 -0.06297 0.11003 -0.06482 C 0.11264 -0.06366 0.11563 -0.06366 0.11784 -0.06111 C 0.12097 -0.05764 0.12318 -0.05232 0.12566 -0.04769 C 0.12995 -0.03959 0.13347 -0.03056 0.1379 -0.02292 C 0.13894 -0.02107 0.14037 -0.01945 0.14115 -0.01736 C 0.14219 -0.01505 0.14258 -0.01227 0.14349 -0.00973 C 0.14597 -0.01412 0.14818 -0.01736 0.15014 -0.02292 C 0.15079 -0.02477 0.15079 -0.02686 0.15131 -0.02871 C 0.15196 -0.03195 0.15274 -0.03496 0.15352 -0.0382 C 0.15404 -0.04074 0.15391 -0.04352 0.15456 -0.04584 C 0.15534 -0.04861 0.15678 -0.05093 0.15795 -0.05348 C 0.15834 -0.05533 0.15795 -0.0588 0.15899 -0.05926 C 0.1642 -0.06065 0.16472 -0.05417 0.1668 -0.04954 C 0.16784 -0.04769 0.16902 -0.04584 0.17006 -0.04399 C 0.17097 -0.04005 0.1711 -0.03588 0.1724 -0.03241 L 0.17683 -0.02107 C 0.17839 -0.02223 0.18008 -0.02292 0.18125 -0.02477 C 0.18451 -0.03056 0.18269 -0.03241 0.18451 -0.0382 C 0.18633 -0.04283 0.18868 -0.04676 0.19024 -0.05162 C 0.19115 -0.0544 0.19141 -0.05811 0.19245 -0.06111 C 0.19362 -0.06505 0.19545 -0.06875 0.19688 -0.07246 C 0.19753 -0.07431 0.19792 -0.07686 0.19909 -0.07824 C 0.20027 -0.0794 0.20131 -0.08056 0.20248 -0.08195 C 0.20795 -0.09005 0.20326 -0.08635 0.20899 -0.08959 C 0.21029 -0.08889 0.21159 -0.08912 0.21237 -0.08774 C 0.21433 -0.08449 0.21693 -0.07639 0.21693 -0.07616 C 0.21719 -0.075 0.21875 -0.06482 0.22032 -0.06482 C 0.22136 -0.06482 0.22097 -0.06875 0.22136 -0.07061 C 0.22149 -0.07223 0.22227 -0.09399 0.22357 -0.09908 C 0.22435 -0.10255 0.22592 -0.10533 0.22696 -0.1088 C 0.22787 -0.11181 0.22813 -0.11528 0.22904 -0.11829 C 0.22995 -0.12061 0.23152 -0.12199 0.23243 -0.12385 C 0.23412 -0.12709 0.23542 -0.13033 0.23685 -0.13334 C 0.25287 -0.12662 0.24024 -0.13357 0.26029 -0.11436 C 0.2612 -0.11343 0.26264 -0.11343 0.26368 -0.1125 C 0.26563 -0.11088 0.26732 -0.1088 0.26928 -0.10672 C 0.27292 -0.10301 0.27383 -0.10162 0.27696 -0.09537 C 0.27787 -0.09352 0.27813 -0.09098 0.2793 -0.08959 C 0.28295 -0.08449 0.28256 -0.08658 0.28256 -0.08959 " pathEditMode="relative" rAng="0" ptsTypes="AAAAAAAAAAAAAAAAAAAAAAAAAAAAAAAAAAAAAAAAAAAAAAAAAAAAAAAAAAAAAAA">
                                      <p:cBhvr>
                                        <p:cTn id="6" dur="2000" fill="hold"/>
                                        <p:tgtEl>
                                          <p:spTgt spid="15"/>
                                        </p:tgtEl>
                                        <p:attrNameLst>
                                          <p:attrName>ppt_x</p:attrName>
                                          <p:attrName>ppt_y</p:attrName>
                                        </p:attrNameLst>
                                      </p:cBhvr>
                                      <p:rCtr x="14128" y="-6667"/>
                                    </p:animMotion>
                                  </p:childTnLst>
                                </p:cTn>
                              </p:par>
                              <p:par>
                                <p:cTn id="7" presetID="0" presetClass="path" presetSubtype="0" accel="50000" decel="50000" fill="hold" nodeType="withEffect">
                                  <p:stCondLst>
                                    <p:cond delay="0"/>
                                  </p:stCondLst>
                                  <p:childTnLst>
                                    <p:animMotion origin="layout" path="M -0.01992 -0.02662 L -0.01992 -0.02662 C -0.01966 -0.03195 -0.01927 -0.03727 -0.01901 -0.04259 C -0.01875 -0.04884 -0.01862 -0.05532 -0.0181 -0.06157 C -0.01784 -0.06597 -0.01693 -0.07014 -0.01641 -0.07431 C -0.01602 -0.07708 -0.01589 -0.07963 -0.0155 -0.08241 C -0.01498 -0.08542 -0.01367 -0.0919 -0.01367 -0.0919 C -0.01276 -0.0912 -0.01172 -0.0912 -0.01094 -0.09028 C -0.00781 -0.08588 -0.01068 -0.08287 -0.00742 -0.08866 C -0.00534 -0.10301 -0.00742 -0.08727 -0.0056 -0.11412 C -0.00547 -0.11667 -0.00508 -0.11945 -0.00469 -0.12199 C -0.00352 -0.11875 -0.00274 -0.11528 -0.00117 -0.1125 C -0.00052 -0.11134 0.00013 -0.11042 0.00065 -0.10926 C 0.00195 -0.10625 0.0026 -0.10255 0.00416 -0.09977 C 0.00677 -0.09514 0.00547 -0.09792 0.00781 -0.0919 C 0.01263 -0.10486 0.00872 -0.09282 0.01133 -0.12523 C 0.01237 -0.13773 0.01067 -0.13357 0.01406 -0.13935 C 0.01523 -0.13843 0.01653 -0.13773 0.01758 -0.13634 C 0.02252 -0.1287 0.01758 -0.13079 0.02383 -0.12523 C 0.02552 -0.12361 0.02916 -0.12199 0.02916 -0.12199 C 0.02982 -0.12523 0.0306 -0.12824 0.03099 -0.13148 C 0.03125 -0.13426 0.03164 -0.13681 0.0319 -0.13935 C 0.03242 -0.14607 0.0332 -0.15695 0.03359 -0.1632 C 0.03424 -0.16181 0.03489 -0.16019 0.03541 -0.15857 C 0.03737 -0.15255 0.03711 -0.15093 0.03984 -0.14583 C 0.04062 -0.14445 0.04166 -0.14375 0.04258 -0.14259 C 0.04323 -0.14421 0.04401 -0.1456 0.0444 -0.14745 C 0.04492 -0.15046 0.04492 -0.1537 0.04531 -0.15695 C 0.0457 -0.16134 0.04609 -0.16551 0.047 -0.16968 C 0.04752 -0.17176 0.04791 -0.17431 0.04883 -0.17593 C 0.04948 -0.17708 0.05065 -0.17708 0.05156 -0.17755 C 0.05508 -0.17338 0.05482 -0.17431 0.05781 -0.16644 C 0.05911 -0.16296 0.05989 -0.1588 0.06133 -0.15532 C 0.06354 -0.15023 0.06627 -0.14607 0.06849 -0.14097 C 0.07005 -0.1375 0.07122 -0.13333 0.07291 -0.12986 C 0.07812 -0.11945 0.08086 -0.11597 0.08633 -0.10764 C 0.08698 -0.10972 0.08737 -0.11204 0.08815 -0.11412 C 0.08893 -0.1162 0.09023 -0.11806 0.09075 -0.12037 C 0.09101 -0.1213 0.09205 -0.13634 0.09258 -0.13796 C 0.0931 -0.13982 0.0944 -0.14097 0.09531 -0.14259 C 0.10312 -0.13704 0.097 -0.14329 0.10234 -0.13148 C 0.10403 -0.12801 0.10612 -0.12546 0.10781 -0.12199 C 0.11028 -0.1169 0.11224 -0.11088 0.11484 -0.10602 C 0.11575 -0.10463 0.11679 -0.10301 0.11758 -0.10139 C 0.11823 -0.1 0.11862 -0.09792 0.1194 -0.09653 C 0.12213 -0.0919 0.12252 -0.09213 0.12565 -0.09028 C 0.12656 -0.0912 0.1276 -0.0919 0.12825 -0.09352 C 0.12969 -0.09653 0.13021 -0.10093 0.13099 -0.10463 C 0.1319 -0.1088 0.13359 -0.11713 0.13541 -0.12037 C 0.13607 -0.12153 0.13724 -0.12153 0.13815 -0.12199 C 0.13932 -0.12037 0.14049 -0.11898 0.14166 -0.11713 C 0.14349 -0.11458 0.14492 -0.11088 0.14609 -0.10764 C 0.14739 -0.10463 0.14974 -0.09815 0.14974 -0.09815 C 0.15 -0.09653 0.15 -0.09213 0.15065 -0.09352 C 0.15195 -0.09653 0.15182 -0.1007 0.15234 -0.10463 C 0.15286 -0.10764 0.15403 -0.11921 0.15416 -0.12199 C 0.1556 -0.14352 0.1539 -0.13333 0.15599 -0.14421 C 0.15651 -0.14259 0.15729 -0.1412 0.15781 -0.13935 C 0.16107 -0.12639 0.15768 -0.13333 0.16133 -0.12685 C 0.16315 -0.11713 0.16224 -0.11991 0.16315 -0.13796 C 0.1638 -0.15046 0.16432 -0.1632 0.16497 -0.17593 C 0.16341 -0.21088 0.16471 -0.19653 0.16315 -0.18079 C 0.16276 -0.17685 0.16185 -0.17338 0.16133 -0.16968 C 0.16094 -0.16597 0.1608 -0.16227 0.16041 -0.15857 C 0.16028 -0.15648 0.15989 -0.1544 0.1595 -0.15208 C 0.1582 -0.15532 0.1556 -0.16065 0.15508 -0.16482 C 0.15442 -0.16945 0.15469 -0.17454 0.15416 -0.17917 C 0.15351 -0.18472 0.15091 -0.19491 0.14974 -0.19977 C 0.14844 -0.2162 0.14974 -0.20556 0.147 -0.21875 C 0.14635 -0.22199 0.14531 -0.22847 0.14531 -0.22847 C 0.14114 -0.21366 0.14232 -0.22037 0.14075 -0.20926 C 0.13919 -0.22338 0.14101 -0.21181 0.13633 -0.22847 C 0.13528 -0.23195 0.1345 -0.23565 0.13359 -0.23958 C 0.13268 -0.24421 0.13229 -0.24931 0.13099 -0.2537 C 0.12955 -0.25903 0.12721 -0.2632 0.12565 -0.26806 C 0.12422 -0.27222 0.1237 -0.27708 0.122 -0.28079 C 0.11979 -0.28611 0.11406 -0.29514 0.11406 -0.29514 C 0.11341 -0.29398 0.11263 -0.29329 0.11224 -0.2919 C 0.11172 -0.29005 0.11159 -0.28773 0.11133 -0.28565 C 0.11067 -0.28032 0.11028 -0.275 0.1095 -0.26968 C 0.10742 -0.25463 0.10885 -0.26088 0.10599 -0.2507 C 0.10442 -0.25602 0.10273 -0.26111 0.10156 -0.26644 C 0.10091 -0.26921 0.10039 -0.27199 0.09974 -0.27454 C 0.09896 -0.27732 0.09791 -0.27963 0.097 -0.28241 C 0.09544 -0.28773 0.09557 -0.28889 0.09349 -0.29352 C 0.09297 -0.29468 0.09232 -0.2956 0.09166 -0.29676 C 0.08594 -0.2831 0.09219 -0.29861 0.08633 -0.28079 C 0.08528 -0.27755 0.08385 -0.27454 0.08281 -0.2713 C 0.08151 -0.26759 0.0806 -0.26366 0.07916 -0.26019 C 0.07695 -0.25463 0.072 -0.24421 0.072 -0.24421 C 0.07161 -0.24236 0.07109 -0.23704 0.0694 -0.23634 C 0.06849 -0.23611 0.06758 -0.2375 0.06666 -0.23796 C 0.06549 -0.24167 0.06406 -0.24514 0.06315 -0.24907 C 0.06224 -0.25255 0.06224 -0.25671 0.06133 -0.26019 C 0.06041 -0.2632 0.05885 -0.26528 0.05781 -0.26806 C 0.05625 -0.27176 0.05469 -0.27546 0.05325 -0.27917 C 0.05234 -0.28171 0.05169 -0.28472 0.05065 -0.28704 C 0.04349 -0.30278 0.04778 -0.29167 0.04075 -0.30139 C 0.0345 -0.31019 0.04023 -0.30648 0.03359 -0.30926 C 0.03242 -0.30671 0.03099 -0.3044 0.03008 -0.30139 C 0.02955 -0.29977 0.025 -0.27801 0.02383 -0.27454 C 0.02265 -0.27083 0.02135 -0.26713 0.02031 -0.26343 C 0.01927 -0.26019 0.01849 -0.25695 0.01758 -0.2537 C 0.01679 -0.25116 0.01562 -0.24861 0.01484 -0.24583 C 0.00885 -0.22431 0.01784 -0.25208 0.01041 -0.23009 C 0.00625 -0.25602 0.01185 -0.22407 0.00416 -0.25532 C 0.00325 -0.25903 0.00338 -0.26296 0.00234 -0.26644 C 0.0013 -0.2706 -0.00078 -0.27361 -0.00209 -0.27755 C -0.00925 -0.29954 0.00156 -0.27269 -0.00651 -0.2919 C -0.00716 -0.28935 -0.00768 -0.28657 -0.00834 -0.28403 C -0.00938 -0.27963 -0.01094 -0.2757 -0.01185 -0.2713 C -0.01628 -0.25046 -0.01133 -0.26482 -0.0155 -0.2537 C -0.01758 -0.24236 -0.01563 -0.24236 -0.01992 -0.24745 C -0.02409 -0.25857 -0.01914 -0.24468 -0.02344 -0.26019 C -0.02683 -0.27222 -0.02513 -0.26412 -0.028 -0.27292 C -0.03073 -0.28148 -0.02826 -0.27732 -0.03242 -0.28241 C -0.03308 -0.28079 -0.03373 -0.2794 -0.03425 -0.27755 C -0.03464 -0.27616 -0.0349 -0.27454 -0.03516 -0.27292 C -0.03568 -0.26921 -0.0362 -0.26528 -0.03685 -0.26181 C -0.03828 -0.25486 -0.03972 -0.24792 -0.04141 -0.2412 C -0.04219 -0.2375 -0.04323 -0.2338 -0.04401 -0.23009 C -0.04571 -0.22222 -0.0461 -0.21343 -0.04844 -0.20625 L -0.05391 -0.19028 C -0.05612 -0.19421 -0.05716 -0.19583 -0.05925 -0.20139 C -0.06055 -0.20486 -0.06146 -0.20903 -0.06276 -0.2125 C -0.06875 -0.22732 -0.06732 -0.22037 -0.07435 -0.2331 C -0.07735 -0.23843 -0.07709 -0.24167 -0.0806 -0.24421 C -0.08177 -0.24514 -0.08308 -0.24537 -0.08425 -0.24583 C -0.09102 -0.2419 -0.08529 -0.24676 -0.08867 -0.22361 C -0.0892 -0.22014 -0.0905 -0.21736 -0.09141 -0.21412 C -0.09232 -0.21042 -0.0931 -0.20671 -0.09401 -0.20301 C -0.0944 -0.19815 -0.09427 -0.19329 -0.09492 -0.18866 C -0.09649 -0.17662 -0.10039 -0.16782 -0.10391 -0.15695 C -0.10664 -0.14815 -0.1043 -0.15301 -0.10742 -0.14745 C -0.11081 -0.15486 -0.11133 -0.1544 -0.11276 -0.1632 C -0.11328 -0.16597 -0.11302 -0.16875 -0.11367 -0.1713 C -0.1142 -0.17315 -0.11563 -0.17407 -0.11641 -0.17593 C -0.12292 -0.19236 -0.11472 -0.17407 -0.11901 -0.18704 C -0.11953 -0.18843 -0.12018 -0.18912 -0.12084 -0.19028 C -0.1211 -0.17963 -0.12136 -0.16921 -0.12175 -0.15857 C -0.12266 -0.12986 -0.12162 -0.14005 -0.12357 -0.12361 C -0.12383 -0.12523 -0.12383 -0.12963 -0.12435 -0.12824 C -0.12539 -0.1257 -0.12513 -0.12199 -0.12526 -0.11875 C -0.12578 -0.10764 -0.12578 -0.09653 -0.12617 -0.08542 C -0.12643 -0.07917 -0.12683 -0.07269 -0.12709 -0.06644 C -0.12735 -0.06806 -0.12774 -0.06968 -0.128 -0.0713 C -0.12839 -0.07384 -0.12813 -0.07685 -0.12891 -0.07917 C -0.12969 -0.08148 -0.13125 -0.08241 -0.13242 -0.0838 C -0.13334 -0.08704 -0.13451 -0.09676 -0.13516 -0.09352 C -0.13672 -0.08333 -0.13542 -0.07222 -0.13607 -0.06157 C -0.13646 -0.05394 -0.13776 -0.03611 -0.13959 -0.02523 C -0.13985 -0.02361 -0.14011 -0.02176 -0.1405 -0.02037 C -0.14102 -0.01875 -0.14167 -0.01713 -0.14232 -0.01551 C -0.14492 -0.01875 -0.14518 -0.01829 -0.14675 -0.02361 C -0.1474 -0.02616 -0.14753 -0.02917 -0.14857 -0.03148 C -0.1517 -0.03889 -0.1556 -0.04537 -0.15925 -0.05208 C -0.15977 -0.05324 -0.16107 -0.05532 -0.16107 -0.05532 C -0.16159 -0.03611 -0.16198 -0.01019 -0.16459 0.0081 C -0.16485 0.00995 -0.16641 0.01042 -0.16732 0.01134 C -0.1681 0.00764 -0.16888 0.00393 -0.16992 0.00023 C -0.17045 -0.00139 -0.1711 -0.00301 -0.17175 -0.0044 C -0.17722 -0.01829 -0.17201 -0.0044 -0.17617 -0.01551 C -0.17643 -0.01134 -0.17656 -0.00695 -0.17709 -0.00301 C -0.17748 0.00023 -0.17956 0.00532 -0.1806 0.0081 C -0.18698 0.0044 -0.18164 0.0088 -0.18867 -0.00926 C -0.19766 -0.03218 -0.19987 -0.0338 -0.21185 -0.05532 C -0.21498 -0.03611 -0.21641 -0.025 -0.22435 -0.0044 C -0.22735 0.00301 -0.23177 0.00787 -0.23607 0.01296 C -0.23724 0.01458 -0.23893 0.01412 -0.2405 0.01458 C -0.24193 0.0118 -0.24362 0.00949 -0.24492 0.00671 C -0.24974 -0.0044 -0.25417 -0.0206 -0.25834 -0.03148 C -0.25925 -0.03403 -0.26068 -0.03565 -0.26185 -0.03773 C -0.26224 -0.03472 -0.26224 -0.03148 -0.26276 -0.02824 C -0.26315 -0.02639 -0.26433 -0.02546 -0.26459 -0.02361 C -0.2655 -0.0162 -0.26719 0.00602 -0.26641 -0.00139 C -0.26537 -0.01088 -0.26693 -0.00833 -0.26276 -0.01088 C -0.2586 0.00046 -0.26341 -0.0132 -0.25742 0.00972 C -0.25703 0.01157 -0.25625 0.01296 -0.2556 0.01458 C -0.25469 0.01713 -0.25378 0.01991 -0.253 0.02245 C -0.24844 0.03704 -0.25495 0.01898 -0.24766 0.03843 C -0.24584 0.0368 -0.24401 0.03542 -0.24232 0.03356 C -0.23281 0.02292 -0.24336 0.03102 -0.23151 0.02083 C -0.22513 0.01528 -0.21862 0.00995 -0.21185 0.00509 C -0.21055 0.00393 -0.20886 0.00417 -0.20742 0.00347 C -0.20651 0.00301 -0.2056 0.00231 -0.20482 0.00185 C -0.20417 0.00231 -0.19909 0.00648 -0.19857 0.0081 C -0.19779 0.00995 -0.19831 0.01273 -0.19766 0.01458 C -0.19623 0.01829 -0.19414 0.0213 -0.19232 0.02407 C -0.18711 0.03194 -0.18776 0.03102 -0.18334 0.03356 C -0.18034 0.03264 -0.17722 0.03241 -0.17435 0.03055 C -0.17318 0.02963 -0.17266 0.02708 -0.17175 0.02569 C -0.17005 0.02292 -0.1681 0.02037 -0.16641 0.01782 C -0.16537 0.0162 -0.16472 0.01412 -0.16367 0.01296 C -0.1612 0.01018 -0.15768 0.00833 -0.15482 0.00671 C -0.15352 0.00764 -0.15209 0.0081 -0.15117 0.00972 C -0.14961 0.0125 -0.1487 0.01597 -0.14766 0.01921 C -0.14584 0.02454 -0.14388 0.02986 -0.14232 0.03518 C -0.13568 0.05764 -0.14258 0.03843 -0.13776 0.05116 C -0.13685 0.05046 -0.13568 0.05069 -0.13516 0.04954 C -0.13438 0.04768 -0.13477 0.04514 -0.13425 0.04305 C -0.13268 0.03819 -0.13099 0.03333 -0.12891 0.02893 C -0.12761 0.02616 -0.12604 0.0243 -0.12435 0.02245 C -0.11836 0.01597 -0.11758 0.01574 -0.11276 0.01296 C -0.11146 0.01759 -0.11081 0.01944 -0.11016 0.02407 C -0.1099 0.02569 -0.10886 0.03634 -0.10834 0.03843 C -0.10768 0.0412 -0.10638 0.04352 -0.1056 0.0463 C -0.09766 0.07778 -0.10352 0.06597 -0.09675 0.07801 C -0.09649 0.07963 -0.09675 0.08287 -0.09584 0.08287 C -0.09492 0.08287 -0.09545 0.0794 -0.09492 0.07801 C -0.09219 0.07083 -0.0888 0.06204 -0.08425 0.05741 C -0.08347 0.05671 -0.08242 0.05648 -0.08151 0.05579 C -0.08125 0.05787 -0.08112 0.06018 -0.0806 0.06227 C -0.07943 0.06736 -0.07774 0.07037 -0.07617 0.075 C -0.07409 0.08125 -0.07214 0.08773 -0.06992 0.09398 C -0.06953 0.09514 -0.06875 0.09606 -0.0681 0.09722 C -0.06719 0.09907 -0.06641 0.10139 -0.0655 0.10347 C -0.06459 0.10231 -0.06354 0.10162 -0.06276 0.10023 C -0.06198 0.09907 -0.06172 0.09699 -0.06107 0.0956 C -0.05899 0.0912 -0.0569 0.08704 -0.05469 0.08287 C -0.05222 0.07801 -0.04935 0.07338 -0.04675 0.06852 C -0.04245 0.06111 -0.04479 0.06319 -0.0405 0.06065 C -0.03959 0.06111 -0.03841 0.06111 -0.03776 0.06227 C -0.03711 0.06343 -0.03724 0.06551 -0.03685 0.0669 C -0.03347 0.08148 -0.03438 0.07824 -0.0306 0.08912 C -0.03034 0.0919 -0.03047 0.09468 -0.02969 0.09722 C -0.02865 0.10093 -0.02539 0.10648 -0.02344 0.10995 C -0.02292 0.10393 -0.02227 0.09815 -0.02175 0.09236 C -0.02136 0.08819 -0.02058 0.07639 -0.01992 0.07176 C -0.0194 0.06805 -0.01862 0.06435 -0.0181 0.06065 C -0.01784 0.0581 -0.01758 0.05532 -0.01719 0.05278 C -0.01667 0.04884 -0.01602 0.04537 -0.0155 0.04167 C -0.01511 0.03935 -0.01485 0.03727 -0.01459 0.03518 C -0.01341 0.0368 -0.01198 0.03796 -0.01094 0.04005 C -0.01042 0.0412 -0.01055 0.04329 -0.01016 0.04468 C -0.00755 0.05278 -0.00742 0.05255 -0.00469 0.05741 C -0.00443 0.05208 -0.00417 0.04676 -0.00391 0.04167 C -0.00365 0.03843 -0.0043 0.03403 -0.003 0.03194 C -0.00156 0.02986 0.00065 0.03194 0.00234 0.03194 " pathEditMode="relative" ptsTypes="AAAAAAAAAAAAAAAAAAAAAAAAAAAAAAAAAAAAAAAAAAAAAAAAAAAAAAAAAAAAAAAAAAAAAAAAAAAAAAAAAAAAAAAAAAAAAAAAAAAAAAAAAAAAAAAAAAAAAAAAAAAAAAAAAAAAAAAAAAAAAAAAAAAAAAAAAAAAAAAAAAAAAAAAAAAAAAAAAAAAAAAAAAAAAAAAAAAAAAAAAAAAAAAAAAAAAAAAAAAAAAAAAAAAAAAAAAAAAA">
                                      <p:cBhvr>
                                        <p:cTn id="8" dur="2000" fill="hold"/>
                                        <p:tgtEl>
                                          <p:spTgt spid="10"/>
                                        </p:tgtEl>
                                        <p:attrNameLst>
                                          <p:attrName>ppt_x</p:attrName>
                                          <p:attrName>ppt_y</p:attrName>
                                        </p:attrNameLst>
                                      </p:cBhvr>
                                    </p:animMotion>
                                  </p:childTnLst>
                                </p:cTn>
                              </p:par>
                              <p:par>
                                <p:cTn id="9" presetID="1" presetClass="mediacall" presetSubtype="0" fill="hold" nodeType="withEffect">
                                  <p:stCondLst>
                                    <p:cond delay="0"/>
                                  </p:stCondLst>
                                  <p:childTnLst>
                                    <p:cmd type="call" cmd="playFrom(0.0)">
                                      <p:cBhvr>
                                        <p:cTn id="10" dur="1"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8425 -0.0963 L 0.28425 -0.0963 C 0.28425 -0.09838 0.28151 -0.13866 0.28516 -0.14884 C 0.28568 -0.15046 0.28698 -0.14676 0.28776 -0.1456 C 0.2888 -0.14421 0.28958 -0.14236 0.2905 -0.14074 C 0.29076 -0.13935 0.29089 -0.1375 0.29141 -0.13611 C 0.29271 -0.1331 0.2944 -0.13079 0.29583 -0.12824 C 0.29649 -0.12708 0.29688 -0.12546 0.29766 -0.125 L 0.30026 -0.12338 C 0.29974 -0.12593 0.29909 -0.1287 0.29857 -0.13125 C 0.29662 -0.1419 0.29714 -0.1544 0.29675 -0.16458 C 0.29701 -0.19792 0.29701 -0.23125 0.29766 -0.26458 C 0.29766 -0.26667 0.29818 -0.26042 0.29857 -0.25833 C 0.29909 -0.25555 0.29987 -0.25301 0.30026 -0.25023 C 0.30104 -0.2456 0.30156 -0.24074 0.30208 -0.23611 C 0.30247 -0.23287 0.30247 -0.22963 0.303 -0.22662 C 0.30365 -0.22268 0.30482 -0.21921 0.30573 -0.21551 C 0.30599 -0.21111 0.30625 -0.20694 0.30664 -0.20278 C 0.3069 -0.19792 0.30677 -0.19305 0.30742 -0.18843 C 0.30807 -0.18449 0.30925 -0.18102 0.31016 -0.17731 C 0.31107 -0.16944 0.31185 -0.16134 0.31289 -0.15347 C 0.31302 -0.15139 0.31328 -0.1493 0.31367 -0.14722 C 0.31445 -0.14329 0.31576 -0.13981 0.31641 -0.13611 C 0.31745 -0.12986 0.31797 -0.12315 0.31914 -0.11713 L 0.31992 -0.11227 C 0.3207 -0.12153 0.3207 -0.12292 0.32175 -0.13125 C 0.32357 -0.14537 0.32201 -0.12893 0.32448 -0.15185 C 0.3263 -0.16852 0.32656 -0.17708 0.32891 -0.19167 C 0.32969 -0.19653 0.33086 -0.20093 0.33164 -0.20579 C 0.33242 -0.21111 0.33255 -0.21667 0.33333 -0.22176 C 0.3349 -0.23148 0.33737 -0.24051 0.33867 -0.25023 C 0.33971 -0.25671 0.34102 -0.26759 0.34232 -0.27407 C 0.34284 -0.27685 0.34349 -0.2794 0.34414 -0.28194 C 0.3444 -0.28356 0.34453 -0.28542 0.34505 -0.2868 C 0.3457 -0.28866 0.34675 -0.29005 0.34766 -0.29143 C 0.3474 -0.28194 0.34714 -0.27245 0.34675 -0.26296 C 0.34649 -0.25509 0.34544 -0.24699 0.34505 -0.23912 C 0.34466 -0.23403 0.34453 -0.2287 0.34414 -0.22338 C 0.34388 -0.22014 0.34349 -0.2169 0.34323 -0.21389 C 0.34284 -0.20949 0.34271 -0.20532 0.34232 -0.20116 C 0.34128 -0.18958 0.34141 -0.1956 0.33958 -0.18218 C 0.33919 -0.17893 0.33906 -0.17569 0.33867 -0.17245 C 0.33698 -0.15555 0.33867 -0.17477 0.33698 -0.15347 C 0.33906 -0.15231 0.34102 -0.15023 0.34323 -0.15347 C 0.34427 -0.15509 0.34414 -0.1581 0.34505 -0.15995 C 0.3457 -0.16134 0.34688 -0.1618 0.34766 -0.16296 C 0.3487 -0.16458 0.34948 -0.1662 0.35039 -0.16782 C 0.35091 -0.17037 0.3513 -0.17338 0.35208 -0.17569 C 0.3543 -0.18194 0.35833 -0.18796 0.36107 -0.19329 C 0.3638 -0.19838 0.36667 -0.20347 0.36914 -0.20903 C 0.36992 -0.21088 0.37005 -0.21366 0.37083 -0.21551 C 0.37188 -0.21736 0.37331 -0.21852 0.37448 -0.22014 C 0.37539 -0.22153 0.3763 -0.22338 0.37721 -0.225 C 0.37656 -0.21643 0.37708 -0.20741 0.37539 -0.19954 C 0.37396 -0.19329 0.37331 -0.19143 0.37266 -0.18518 C 0.37149 -0.17384 0.37188 -0.17222 0.37083 -0.15995 C 0.36979 -0.14653 0.37005 -0.15694 0.37005 -0.14722 " pathEditMode="relative" ptsTypes="AAAAAAAAAAAAAAAAAAAAAAAAAAAAAAAAAAAAAAAAAAAAAAAAAAAAAAAAA">
                                      <p:cBhvr>
                                        <p:cTn id="14" dur="2000" fill="hold"/>
                                        <p:tgtEl>
                                          <p:spTgt spid="1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1" presetClass="mediacall" presetSubtype="0" fill="hold" nodeType="withEffect">
                                  <p:stCondLst>
                                    <p:cond delay="0"/>
                                  </p:stCondLst>
                                  <p:childTnLst>
                                    <p:cmd type="call" cmd="playFrom(0.0)">
                                      <p:cBhvr>
                                        <p:cTn id="21"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audio>
              <p:cMediaNode vol="80000">
                <p:cTn id="23"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CA15-4B5A-4C6B-9046-5D23E0C8C5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1E0558-0B01-4534-A2F4-4A8D0CCE5B30}"/>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D4A529B3-6DB1-49AB-8D37-CE8938DAEE40}"/>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Admin</a:t>
            </a:r>
          </a:p>
        </p:txBody>
      </p:sp>
      <p:pic>
        <p:nvPicPr>
          <p:cNvPr id="5122" name="Picture 2" descr="The Skeld Tasks Guide - Among Us Wiki Guide - IGN">
            <a:extLst>
              <a:ext uri="{FF2B5EF4-FFF2-40B4-BE49-F238E27FC236}">
                <a16:creationId xmlns:a16="http://schemas.microsoft.com/office/drawing/2014/main" id="{6E75E46E-45C7-47E9-B6B5-813CC396D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1486"/>
            <a:ext cx="11353800" cy="63865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9381C25-4E05-42DB-A8B6-86B9F80F6640}"/>
                  </a:ext>
                </a:extLst>
              </p:cNvPr>
              <p:cNvGraphicFramePr>
                <a:graphicFrameLocks noChangeAspect="1"/>
              </p:cNvGraphicFramePr>
              <p:nvPr>
                <p:extLst>
                  <p:ext uri="{D42A27DB-BD31-4B8C-83A1-F6EECF244321}">
                    <p14:modId xmlns:p14="http://schemas.microsoft.com/office/powerpoint/2010/main" val="2247336108"/>
                  </p:ext>
                </p:extLst>
              </p:nvPr>
            </p:nvGraphicFramePr>
            <p:xfrm>
              <a:off x="10429749" y="-1"/>
              <a:ext cx="1672048" cy="940527"/>
            </p:xfrm>
            <a:graphic>
              <a:graphicData uri="http://schemas.microsoft.com/office/powerpoint/2016/slidezoom">
                <pslz:sldZm>
                  <pslz:sldZmObj sldId="257" cId="2525872227">
                    <pslz:zmPr id="{36EBE325-72D8-43C8-9753-442C80793C2D}" returnToParent="0" transitionDur="1000">
                      <p166:blipFill xmlns:p166="http://schemas.microsoft.com/office/powerpoint/2016/6/main">
                        <a:blip r:embed="rId5"/>
                        <a:stretch>
                          <a:fillRect/>
                        </a:stretch>
                      </p166:blipFill>
                      <p166:spPr xmlns:p166="http://schemas.microsoft.com/office/powerpoint/2016/6/main">
                        <a:xfrm>
                          <a:off x="0" y="0"/>
                          <a:ext cx="1672048" cy="940527"/>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D9381C25-4E05-42DB-A8B6-86B9F80F6640}"/>
                  </a:ext>
                </a:extLst>
              </p:cNvPr>
              <p:cNvPicPr>
                <a:picLocks noGrp="1" noRot="1" noChangeAspect="1" noMove="1" noResize="1" noEditPoints="1" noAdjustHandles="1" noChangeArrowheads="1" noChangeShapeType="1"/>
              </p:cNvPicPr>
              <p:nvPr/>
            </p:nvPicPr>
            <p:blipFill>
              <a:blip r:embed="rId7"/>
              <a:stretch>
                <a:fillRect/>
              </a:stretch>
            </p:blipFill>
            <p:spPr>
              <a:xfrm>
                <a:off x="10429749" y="-1"/>
                <a:ext cx="1672048" cy="94052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2C7EA712-C724-4DAB-8B12-E5256E72D482}"/>
                  </a:ext>
                </a:extLst>
              </p:cNvPr>
              <p:cNvGraphicFramePr>
                <a:graphicFrameLocks noChangeAspect="1"/>
              </p:cNvGraphicFramePr>
              <p:nvPr>
                <p:extLst>
                  <p:ext uri="{D42A27DB-BD31-4B8C-83A1-F6EECF244321}">
                    <p14:modId xmlns:p14="http://schemas.microsoft.com/office/powerpoint/2010/main" val="2569337798"/>
                  </p:ext>
                </p:extLst>
              </p:nvPr>
            </p:nvGraphicFramePr>
            <p:xfrm>
              <a:off x="5867407" y="3357154"/>
              <a:ext cx="1097641" cy="617422"/>
            </p:xfrm>
            <a:graphic>
              <a:graphicData uri="http://schemas.microsoft.com/office/powerpoint/2016/slidezoom">
                <pslz:sldZm>
                  <pslz:sldZmObj sldId="263" cId="1841478534">
                    <pslz:zmPr id="{F9CA744D-D6EF-47A3-87E2-1EEEFB45DB56}" returnToParent="0" transitionDur="1000">
                      <p166:blipFill xmlns:p166="http://schemas.microsoft.com/office/powerpoint/2016/6/main">
                        <a:blip r:embed="rId8"/>
                        <a:stretch>
                          <a:fillRect/>
                        </a:stretch>
                      </p166:blipFill>
                      <p166:spPr xmlns:p166="http://schemas.microsoft.com/office/powerpoint/2016/6/main">
                        <a:xfrm>
                          <a:off x="0" y="0"/>
                          <a:ext cx="1097641" cy="617422"/>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2C7EA712-C724-4DAB-8B12-E5256E72D482}"/>
                  </a:ext>
                </a:extLst>
              </p:cNvPr>
              <p:cNvPicPr>
                <a:picLocks noGrp="1" noRot="1" noChangeAspect="1" noMove="1" noResize="1" noEditPoints="1" noAdjustHandles="1" noChangeArrowheads="1" noChangeShapeType="1"/>
              </p:cNvPicPr>
              <p:nvPr/>
            </p:nvPicPr>
            <p:blipFill>
              <a:blip r:embed="rId10"/>
              <a:stretch>
                <a:fillRect/>
              </a:stretch>
            </p:blipFill>
            <p:spPr>
              <a:xfrm>
                <a:off x="5867407" y="3357154"/>
                <a:ext cx="1097641" cy="617422"/>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C969380E-A6BB-40F9-9466-1C6FB1A8CB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4282" y="2828041"/>
            <a:ext cx="1698499" cy="1846848"/>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20EF3F28-2EE0-4411-B55E-7EE3850B0067}"/>
                  </a:ext>
                </a:extLst>
              </p:cNvPr>
              <p:cNvGraphicFramePr>
                <a:graphicFrameLocks noChangeAspect="1"/>
              </p:cNvGraphicFramePr>
              <p:nvPr>
                <p:extLst>
                  <p:ext uri="{D42A27DB-BD31-4B8C-83A1-F6EECF244321}">
                    <p14:modId xmlns:p14="http://schemas.microsoft.com/office/powerpoint/2010/main" val="3189993113"/>
                  </p:ext>
                </p:extLst>
              </p:nvPr>
            </p:nvGraphicFramePr>
            <p:xfrm>
              <a:off x="99632" y="5009605"/>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1" name="Slide Zoom 10">
                <a:hlinkClick r:id="rId13" action="ppaction://hlinksldjump"/>
                <a:extLst>
                  <a:ext uri="{FF2B5EF4-FFF2-40B4-BE49-F238E27FC236}">
                    <a16:creationId xmlns:a16="http://schemas.microsoft.com/office/drawing/2014/main" id="{20EF3F28-2EE0-4411-B55E-7EE3850B0067}"/>
                  </a:ext>
                </a:extLst>
              </p:cNvPr>
              <p:cNvPicPr>
                <a:picLocks noGrp="1" noRot="1" noChangeAspect="1" noMove="1" noResize="1" noEditPoints="1" noAdjustHandles="1" noChangeArrowheads="1" noChangeShapeType="1"/>
              </p:cNvPicPr>
              <p:nvPr/>
            </p:nvPicPr>
            <p:blipFill>
              <a:blip r:embed="rId14"/>
              <a:stretch>
                <a:fillRect/>
              </a:stretch>
            </p:blipFill>
            <p:spPr>
              <a:xfrm>
                <a:off x="99632" y="5009605"/>
                <a:ext cx="638935" cy="359401"/>
              </a:xfrm>
              <a:prstGeom prst="rect">
                <a:avLst/>
              </a:prstGeom>
              <a:ln w="3175">
                <a:solidFill>
                  <a:prstClr val="ltGray"/>
                </a:solidFill>
              </a:ln>
            </p:spPr>
          </p:pic>
        </mc:Fallback>
      </mc:AlternateContent>
      <p:pic>
        <p:nvPicPr>
          <p:cNvPr id="12" name="334ae1dd-5201-44cb-a124-bbd54cd953b9">
            <a:hlinkClick r:id="" action="ppaction://media"/>
            <a:extLst>
              <a:ext uri="{FF2B5EF4-FFF2-40B4-BE49-F238E27FC236}">
                <a16:creationId xmlns:a16="http://schemas.microsoft.com/office/drawing/2014/main" id="{A6287007-B098-4710-AAC3-92BE1310AB74}"/>
              </a:ext>
            </a:extLst>
          </p:cNvPr>
          <p:cNvPicPr>
            <a:picLocks noChangeAspect="1"/>
          </p:cNvPicPr>
          <p:nvPr>
            <a:audioFile r:link="rId1"/>
            <p:extLst>
              <p:ext uri="{DAA4B4D4-6D71-4841-9C94-3DE7FCFB9230}">
                <p14:media xmlns:p14="http://schemas.microsoft.com/office/powerpoint/2010/main" r:embed="rId2">
                  <p14:trim end="3610.6794"/>
                </p14:media>
              </p:ext>
            </p:extLst>
          </p:nvPr>
        </p:nvPicPr>
        <p:blipFill>
          <a:blip r:embed="rId15"/>
          <a:stretch>
            <a:fillRect/>
          </a:stretch>
        </p:blipFill>
        <p:spPr>
          <a:xfrm>
            <a:off x="215900" y="4118132"/>
            <a:ext cx="406400" cy="406400"/>
          </a:xfrm>
          <a:prstGeom prst="rect">
            <a:avLst/>
          </a:prstGeom>
        </p:spPr>
      </p:pic>
      <p:sp>
        <p:nvSpPr>
          <p:cNvPr id="13" name="Rectangle 12">
            <a:extLst>
              <a:ext uri="{FF2B5EF4-FFF2-40B4-BE49-F238E27FC236}">
                <a16:creationId xmlns:a16="http://schemas.microsoft.com/office/drawing/2014/main" id="{843FD3F8-EAE8-43C6-9A66-089C98E55FB8}"/>
              </a:ext>
            </a:extLst>
          </p:cNvPr>
          <p:cNvSpPr/>
          <p:nvPr/>
        </p:nvSpPr>
        <p:spPr>
          <a:xfrm>
            <a:off x="9326880" y="6157389"/>
            <a:ext cx="1188720" cy="700609"/>
          </a:xfrm>
          <a:prstGeom prst="rect">
            <a:avLst/>
          </a:prstGeom>
          <a:solidFill>
            <a:srgbClr val="838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F6D953C-B897-45CE-9FFB-E712EE000D14}"/>
              </a:ext>
            </a:extLst>
          </p:cNvPr>
          <p:cNvSpPr>
            <a:spLocks noGrp="1"/>
          </p:cNvSpPr>
          <p:nvPr>
            <p:ph type="ftr" sz="quarter" idx="11"/>
          </p:nvPr>
        </p:nvSpPr>
        <p:spPr>
          <a:xfrm>
            <a:off x="4038600" y="6507693"/>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26971042-2CC1-4D6F-ABC7-108FB4D7C1FF}"/>
                  </a:ext>
                </a:extLst>
              </p:cNvPr>
              <p:cNvGraphicFramePr>
                <a:graphicFrameLocks noChangeAspect="1"/>
              </p:cNvGraphicFramePr>
              <p:nvPr>
                <p:extLst>
                  <p:ext uri="{D42A27DB-BD31-4B8C-83A1-F6EECF244321}">
                    <p14:modId xmlns:p14="http://schemas.microsoft.com/office/powerpoint/2010/main" val="1158152997"/>
                  </p:ext>
                </p:extLst>
              </p:nvPr>
            </p:nvGraphicFramePr>
            <p:xfrm>
              <a:off x="91315" y="6134971"/>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4" name="Slide Zoom 13">
                <a:hlinkClick r:id="rId13" action="ppaction://hlinksldjump"/>
                <a:extLst>
                  <a:ext uri="{FF2B5EF4-FFF2-40B4-BE49-F238E27FC236}">
                    <a16:creationId xmlns:a16="http://schemas.microsoft.com/office/drawing/2014/main" id="{26971042-2CC1-4D6F-ABC7-108FB4D7C1FF}"/>
                  </a:ext>
                </a:extLst>
              </p:cNvPr>
              <p:cNvPicPr>
                <a:picLocks noGrp="1" noRot="1" noChangeAspect="1" noMove="1" noResize="1" noEditPoints="1" noAdjustHandles="1" noChangeArrowheads="1" noChangeShapeType="1"/>
              </p:cNvPicPr>
              <p:nvPr/>
            </p:nvPicPr>
            <p:blipFill>
              <a:blip r:embed="rId14"/>
              <a:stretch>
                <a:fillRect/>
              </a:stretch>
            </p:blipFill>
            <p:spPr>
              <a:xfrm>
                <a:off x="91315" y="6134971"/>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161489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7.40741E-7 L -8.33333E-7 0.00023 C 0.00117 -0.00718 0.00274 -0.01412 0.00391 -0.02106 C 0.00443 -0.02361 0.00443 -0.02616 0.00508 -0.0287 C 0.00625 -0.03403 0.00781 -0.03889 0.00925 -0.04398 C 0.0099 -0.04653 0.01068 -0.04884 0.01133 -0.05162 C 0.01159 -0.05347 0.01146 -0.05579 0.01224 -0.05718 C 0.01302 -0.05856 0.01445 -0.05856 0.0155 -0.05926 C 0.02214 -0.04305 0.01732 -0.05278 0.0332 -0.03241 C 0.03425 -0.03125 0.03542 -0.03009 0.03633 -0.0287 C 0.03802 -0.02616 0.03971 -0.02315 0.04154 -0.02106 C 0.0431 -0.01921 0.04505 -0.01875 0.04675 -0.01736 C 0.04948 -0.01481 0.05508 -0.00972 0.05508 -0.00949 C 0.05651 -0.01018 0.0582 -0.00995 0.05938 -0.01157 C 0.06042 -0.01343 0.06029 -0.0169 0.06133 -0.01921 C 0.06315 -0.02338 0.06511 -0.02755 0.06758 -0.03055 C 0.07005 -0.03356 0.07266 -0.03657 0.07487 -0.04005 C 0.07604 -0.0419 0.07695 -0.04398 0.078 -0.04583 C 0.08008 -0.04444 0.08255 -0.04444 0.08438 -0.04213 C 0.08555 -0.04028 0.08581 -0.03704 0.08633 -0.03449 C 0.08724 -0.03055 0.08789 -0.025 0.08854 -0.02106 C 0.08919 -0.02245 0.09505 -0.03171 0.0957 -0.03634 C 0.09649 -0.04051 0.09583 -0.0456 0.09675 -0.04954 C 0.09753 -0.05347 0.09961 -0.05602 0.10091 -0.05926 C 0.10169 -0.06088 0.10234 -0.06296 0.103 -0.06481 C 0.10547 -0.06366 0.1082 -0.06366 0.11042 -0.06111 C 0.11328 -0.05764 0.11524 -0.05231 0.11758 -0.04768 C 0.12162 -0.03958 0.125 -0.03055 0.12917 -0.02292 C 0.13021 -0.02106 0.13151 -0.01944 0.13216 -0.01736 C 0.1332 -0.01505 0.13359 -0.01227 0.13438 -0.00972 C 0.13672 -0.01412 0.13867 -0.01736 0.1405 -0.02292 C 0.14115 -0.02477 0.14115 -0.02685 0.14167 -0.0287 C 0.14232 -0.03194 0.14297 -0.03495 0.14375 -0.03819 C 0.14427 -0.04074 0.14414 -0.04352 0.14466 -0.04583 C 0.14544 -0.04861 0.14688 -0.05093 0.14792 -0.05347 C 0.14831 -0.05532 0.14792 -0.0588 0.14883 -0.05926 C 0.15378 -0.06065 0.1543 -0.05417 0.15625 -0.04954 C 0.15716 -0.04768 0.1582 -0.04583 0.15938 -0.04398 C 0.16003 -0.04005 0.16016 -0.03588 0.16146 -0.03241 L 0.16563 -0.02106 C 0.16706 -0.02222 0.16875 -0.02292 0.16979 -0.02477 C 0.17292 -0.03055 0.17109 -0.03241 0.17292 -0.03819 C 0.17448 -0.04282 0.17669 -0.04676 0.17813 -0.05162 C 0.17904 -0.0544 0.1793 -0.0581 0.18021 -0.06111 C 0.18138 -0.06505 0.18307 -0.06875 0.18438 -0.07245 C 0.18503 -0.0743 0.18542 -0.07685 0.18646 -0.07824 C 0.1875 -0.0794 0.18854 -0.08055 0.18958 -0.08194 C 0.19479 -0.09005 0.19024 -0.08634 0.19583 -0.08958 C 0.19688 -0.08889 0.19818 -0.08912 0.19896 -0.08773 C 0.20078 -0.08449 0.20313 -0.07639 0.20313 -0.07616 C 0.20339 -0.075 0.20495 -0.06481 0.20625 -0.06481 C 0.20742 -0.06481 0.2069 -0.06875 0.20742 -0.0706 C 0.20742 -0.07222 0.2082 -0.09398 0.20938 -0.09907 C 0.21016 -0.10255 0.21172 -0.10532 0.2125 -0.1088 C 0.21341 -0.1118 0.21367 -0.11528 0.21458 -0.11829 C 0.21537 -0.1206 0.2168 -0.12199 0.21771 -0.12384 C 0.21927 -0.12708 0.22044 -0.13032 0.22188 -0.13333 C 0.23685 -0.12662 0.22513 -0.13356 0.24388 -0.11435 C 0.24466 -0.11343 0.24596 -0.11343 0.24701 -0.1125 C 0.24883 -0.11088 0.25039 -0.1088 0.25221 -0.10671 C 0.2556 -0.10301 0.25651 -0.10162 0.25938 -0.09537 C 0.26029 -0.09352 0.26055 -0.09097 0.26159 -0.08958 C 0.26497 -0.08449 0.26471 -0.08657 0.26471 -0.08958 " pathEditMode="relative" rAng="0" ptsTypes="AAAAAAAAAAAAAAAAAAAAAAAAAAAAAAAAAAAAAAAAAAAAAAAAAAAAAAAAAAAAAAA">
                                      <p:cBhvr>
                                        <p:cTn id="6" dur="2000" fill="hold"/>
                                        <p:tgtEl>
                                          <p:spTgt spid="10"/>
                                        </p:tgtEl>
                                        <p:attrNameLst>
                                          <p:attrName>ppt_x</p:attrName>
                                          <p:attrName>ppt_y</p:attrName>
                                        </p:attrNameLst>
                                      </p:cBhvr>
                                      <p:rCtr x="13229" y="-6667"/>
                                    </p:animMotion>
                                  </p:childTnLst>
                                </p:cTn>
                              </p:par>
                              <p:par>
                                <p:cTn id="7" presetID="1" presetClass="mediacall" presetSubtype="0" fill="hold" nodeType="withEffect">
                                  <p:stCondLst>
                                    <p:cond delay="0"/>
                                  </p:stCondLst>
                                  <p:childTnLst>
                                    <p:cmd type="call" cmd="playFrom(0.0)">
                                      <p:cBhvr>
                                        <p:cTn id="8" dur="20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91DD-B1EB-4FA6-B333-29835165FF51}"/>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C6A0917B-3446-41EF-9C13-704889EE22E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21691" y="1825625"/>
            <a:ext cx="4348618" cy="4351338"/>
          </a:xfrm>
        </p:spPr>
      </p:pic>
      <p:sp>
        <p:nvSpPr>
          <p:cNvPr id="4" name="Title 1">
            <a:extLst>
              <a:ext uri="{FF2B5EF4-FFF2-40B4-BE49-F238E27FC236}">
                <a16:creationId xmlns:a16="http://schemas.microsoft.com/office/drawing/2014/main" id="{C0D7A773-565E-4C1D-B2BB-C8399B19237C}"/>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Communications</a:t>
            </a:r>
          </a:p>
        </p:txBody>
      </p:sp>
      <p:pic>
        <p:nvPicPr>
          <p:cNvPr id="6146" name="Picture 2" descr="Among Us Comms Audio - YouTube">
            <a:extLst>
              <a:ext uri="{FF2B5EF4-FFF2-40B4-BE49-F238E27FC236}">
                <a16:creationId xmlns:a16="http://schemas.microsoft.com/office/drawing/2014/main" id="{46EB03DE-4249-4DF1-A9BA-2BF3DE14B4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65125"/>
            <a:ext cx="11331625" cy="63740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96D2901-F885-42D3-9440-7BB88ED75451}"/>
                  </a:ext>
                </a:extLst>
              </p:cNvPr>
              <p:cNvGraphicFramePr>
                <a:graphicFrameLocks noChangeAspect="1"/>
              </p:cNvGraphicFramePr>
              <p:nvPr>
                <p:extLst>
                  <p:ext uri="{D42A27DB-BD31-4B8C-83A1-F6EECF244321}">
                    <p14:modId xmlns:p14="http://schemas.microsoft.com/office/powerpoint/2010/main" val="244874173"/>
                  </p:ext>
                </p:extLst>
              </p:nvPr>
            </p:nvGraphicFramePr>
            <p:xfrm>
              <a:off x="10629095" y="-15024"/>
              <a:ext cx="1562904" cy="879133"/>
            </p:xfrm>
            <a:graphic>
              <a:graphicData uri="http://schemas.microsoft.com/office/powerpoint/2016/slidezoom">
                <pslz:sldZm>
                  <pslz:sldZmObj sldId="257" cId="2525872227">
                    <pslz:zmPr id="{55A14333-C599-4C38-8EAF-D6FB7C7BC663}" returnToParent="0" transitionDur="1000">
                      <p166:blipFill xmlns:p166="http://schemas.microsoft.com/office/powerpoint/2016/6/main">
                        <a:blip r:embed="rId7"/>
                        <a:stretch>
                          <a:fillRect/>
                        </a:stretch>
                      </p166:blipFill>
                      <p166:spPr xmlns:p166="http://schemas.microsoft.com/office/powerpoint/2016/6/main">
                        <a:xfrm>
                          <a:off x="0" y="0"/>
                          <a:ext cx="1562904" cy="879133"/>
                        </a:xfrm>
                        <a:prstGeom prst="rect">
                          <a:avLst/>
                        </a:prstGeom>
                        <a:ln w="3175">
                          <a:solidFill>
                            <a:prstClr val="ltGray"/>
                          </a:solidFill>
                        </a:ln>
                      </p166:spPr>
                    </pslz:zmPr>
                  </pslz:sldZmObj>
                </pslz:sldZm>
              </a:graphicData>
            </a:graphic>
          </p:graphicFrame>
        </mc:Choice>
        <mc:Fallback xmlns="">
          <p:pic>
            <p:nvPicPr>
              <p:cNvPr id="6" name="Slide Zoom 5">
                <a:hlinkClick r:id="rId8" action="ppaction://hlinksldjump"/>
                <a:extLst>
                  <a:ext uri="{FF2B5EF4-FFF2-40B4-BE49-F238E27FC236}">
                    <a16:creationId xmlns:a16="http://schemas.microsoft.com/office/drawing/2014/main" id="{996D2901-F885-42D3-9440-7BB88ED75451}"/>
                  </a:ext>
                </a:extLst>
              </p:cNvPr>
              <p:cNvPicPr>
                <a:picLocks noGrp="1" noRot="1" noChangeAspect="1" noMove="1" noResize="1" noEditPoints="1" noAdjustHandles="1" noChangeArrowheads="1" noChangeShapeType="1"/>
              </p:cNvPicPr>
              <p:nvPr/>
            </p:nvPicPr>
            <p:blipFill>
              <a:blip r:embed="rId9"/>
              <a:stretch>
                <a:fillRect/>
              </a:stretch>
            </p:blipFill>
            <p:spPr>
              <a:xfrm>
                <a:off x="10629095" y="-15024"/>
                <a:ext cx="1562904" cy="879133"/>
              </a:xfrm>
              <a:prstGeom prst="rect">
                <a:avLst/>
              </a:prstGeom>
              <a:ln w="3175">
                <a:solidFill>
                  <a:prstClr val="ltGray"/>
                </a:solidFill>
              </a:ln>
            </p:spPr>
          </p:pic>
        </mc:Fallback>
      </mc:AlternateContent>
      <p:sp>
        <p:nvSpPr>
          <p:cNvPr id="7" name="Oval 6">
            <a:extLst>
              <a:ext uri="{FF2B5EF4-FFF2-40B4-BE49-F238E27FC236}">
                <a16:creationId xmlns:a16="http://schemas.microsoft.com/office/drawing/2014/main" id="{843F2963-4702-48FA-8D64-A579566B096D}"/>
              </a:ext>
            </a:extLst>
          </p:cNvPr>
          <p:cNvSpPr/>
          <p:nvPr/>
        </p:nvSpPr>
        <p:spPr>
          <a:xfrm>
            <a:off x="5270299" y="2761523"/>
            <a:ext cx="2638697" cy="1593668"/>
          </a:xfrm>
          <a:prstGeom prst="ellipse">
            <a:avLst/>
          </a:prstGeom>
          <a:solidFill>
            <a:srgbClr val="355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B01415F-E3FC-4144-BE3A-499F80B8F5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3196" y="-156160"/>
            <a:ext cx="1698499" cy="1846848"/>
          </a:xfrm>
          <a:prstGeom prst="rect">
            <a:avLst/>
          </a:prstGeom>
        </p:spPr>
      </p:pic>
      <p:pic>
        <p:nvPicPr>
          <p:cNvPr id="12" name="Picture 11">
            <a:extLst>
              <a:ext uri="{FF2B5EF4-FFF2-40B4-BE49-F238E27FC236}">
                <a16:creationId xmlns:a16="http://schemas.microsoft.com/office/drawing/2014/main" id="{A0ACF14C-E8A0-4C57-A5AB-0C2E020CD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5519" y="2758124"/>
            <a:ext cx="1340914" cy="1341752"/>
          </a:xfrm>
          <a:prstGeom prst="rect">
            <a:avLst/>
          </a:prstGeom>
        </p:spPr>
      </p:pic>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605329A7-91CA-4058-8F89-D3899B929664}"/>
                  </a:ext>
                </a:extLst>
              </p:cNvPr>
              <p:cNvGraphicFramePr>
                <a:graphicFrameLocks noChangeAspect="1"/>
              </p:cNvGraphicFramePr>
              <p:nvPr>
                <p:extLst>
                  <p:ext uri="{D42A27DB-BD31-4B8C-83A1-F6EECF244321}">
                    <p14:modId xmlns:p14="http://schemas.microsoft.com/office/powerpoint/2010/main" val="2795582544"/>
                  </p:ext>
                </p:extLst>
              </p:nvPr>
            </p:nvGraphicFramePr>
            <p:xfrm>
              <a:off x="83539" y="5238794"/>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1"/>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4" name="Slide Zoom 13">
                <a:hlinkClick r:id="rId12" action="ppaction://hlinksldjump"/>
                <a:extLst>
                  <a:ext uri="{FF2B5EF4-FFF2-40B4-BE49-F238E27FC236}">
                    <a16:creationId xmlns:a16="http://schemas.microsoft.com/office/drawing/2014/main" id="{605329A7-91CA-4058-8F89-D3899B929664}"/>
                  </a:ext>
                </a:extLst>
              </p:cNvPr>
              <p:cNvPicPr>
                <a:picLocks noGrp="1" noRot="1" noChangeAspect="1" noMove="1" noResize="1" noEditPoints="1" noAdjustHandles="1" noChangeArrowheads="1" noChangeShapeType="1"/>
              </p:cNvPicPr>
              <p:nvPr/>
            </p:nvPicPr>
            <p:blipFill>
              <a:blip r:embed="rId13"/>
              <a:stretch>
                <a:fillRect/>
              </a:stretch>
            </p:blipFill>
            <p:spPr>
              <a:xfrm>
                <a:off x="83539" y="5238794"/>
                <a:ext cx="638935" cy="359401"/>
              </a:xfrm>
              <a:prstGeom prst="rect">
                <a:avLst/>
              </a:prstGeom>
              <a:ln w="3175">
                <a:solidFill>
                  <a:prstClr val="ltGray"/>
                </a:solidFill>
              </a:ln>
            </p:spPr>
          </p:pic>
        </mc:Fallback>
      </mc:AlternateContent>
      <p:pic>
        <p:nvPicPr>
          <p:cNvPr id="15" name="334ae1dd-5201-44cb-a124-bbd54cd953b9">
            <a:hlinkClick r:id="" action="ppaction://media"/>
            <a:extLst>
              <a:ext uri="{FF2B5EF4-FFF2-40B4-BE49-F238E27FC236}">
                <a16:creationId xmlns:a16="http://schemas.microsoft.com/office/drawing/2014/main" id="{F152D433-80DF-4839-A1D4-98D05CDA1C99}"/>
              </a:ext>
            </a:extLst>
          </p:cNvPr>
          <p:cNvPicPr>
            <a:picLocks noChangeAspect="1"/>
          </p:cNvPicPr>
          <p:nvPr>
            <a:audioFile r:link="rId1"/>
            <p:extLst>
              <p:ext uri="{DAA4B4D4-6D71-4841-9C94-3DE7FCFB9230}">
                <p14:media xmlns:p14="http://schemas.microsoft.com/office/powerpoint/2010/main" r:embed="rId2">
                  <p14:trim end="3694.6794"/>
                </p14:media>
              </p:ext>
            </p:extLst>
          </p:nvPr>
        </p:nvPicPr>
        <p:blipFill>
          <a:blip r:embed="rId14"/>
          <a:stretch>
            <a:fillRect/>
          </a:stretch>
        </p:blipFill>
        <p:spPr>
          <a:xfrm>
            <a:off x="170543" y="4395469"/>
            <a:ext cx="406400" cy="406400"/>
          </a:xfrm>
          <a:prstGeom prst="rect">
            <a:avLst/>
          </a:prstGeom>
        </p:spPr>
      </p:pic>
      <p:pic>
        <p:nvPicPr>
          <p:cNvPr id="16" name="706bc93e-e5e2-4379-b14d-01c9e49ad7ec">
            <a:hlinkClick r:id="" action="ppaction://media"/>
            <a:extLst>
              <a:ext uri="{FF2B5EF4-FFF2-40B4-BE49-F238E27FC236}">
                <a16:creationId xmlns:a16="http://schemas.microsoft.com/office/drawing/2014/main" id="{D34807AE-DE10-4A15-B380-1EF2E639394F}"/>
              </a:ext>
            </a:extLst>
          </p:cNvPr>
          <p:cNvPicPr>
            <a:picLocks noChangeAspect="1"/>
          </p:cNvPicPr>
          <p:nvPr>
            <a:audioFile r:link="rId1"/>
            <p:extLst>
              <p:ext uri="{DAA4B4D4-6D71-4841-9C94-3DE7FCFB9230}">
                <p14:media xmlns:p14="http://schemas.microsoft.com/office/powerpoint/2010/main" r:embed="rId3">
                  <p14:trim end="4485.9358"/>
                </p14:media>
              </p:ext>
            </p:extLst>
          </p:nvPr>
        </p:nvPicPr>
        <p:blipFill>
          <a:blip r:embed="rId14"/>
          <a:stretch>
            <a:fillRect/>
          </a:stretch>
        </p:blipFill>
        <p:spPr>
          <a:xfrm>
            <a:off x="200348" y="3552144"/>
            <a:ext cx="406400" cy="406400"/>
          </a:xfrm>
          <a:prstGeom prst="rect">
            <a:avLst/>
          </a:prstGeom>
        </p:spPr>
      </p:pic>
      <p:sp>
        <p:nvSpPr>
          <p:cNvPr id="3" name="Footer Placeholder 2">
            <a:extLst>
              <a:ext uri="{FF2B5EF4-FFF2-40B4-BE49-F238E27FC236}">
                <a16:creationId xmlns:a16="http://schemas.microsoft.com/office/drawing/2014/main" id="{1BA51C1A-3739-4C21-A44E-E9B4A0B104E3}"/>
              </a:ext>
            </a:extLst>
          </p:cNvPr>
          <p:cNvSpPr>
            <a:spLocks noGrp="1"/>
          </p:cNvSpPr>
          <p:nvPr>
            <p:ph type="ftr" sz="quarter" idx="11"/>
          </p:nvPr>
        </p:nvSpPr>
        <p:spPr>
          <a:xfrm>
            <a:off x="4038600" y="6473280"/>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623CF7C8-AF9D-4060-B76A-9D153D44FBFD}"/>
                  </a:ext>
                </a:extLst>
              </p:cNvPr>
              <p:cNvGraphicFramePr>
                <a:graphicFrameLocks noChangeAspect="1"/>
              </p:cNvGraphicFramePr>
              <p:nvPr>
                <p:extLst>
                  <p:ext uri="{D42A27DB-BD31-4B8C-83A1-F6EECF244321}">
                    <p14:modId xmlns:p14="http://schemas.microsoft.com/office/powerpoint/2010/main" val="2011152103"/>
                  </p:ext>
                </p:extLst>
              </p:nvPr>
            </p:nvGraphicFramePr>
            <p:xfrm>
              <a:off x="22175" y="6212558"/>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1"/>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7" name="Slide Zoom 16">
                <a:hlinkClick r:id="rId12" action="ppaction://hlinksldjump"/>
                <a:extLst>
                  <a:ext uri="{FF2B5EF4-FFF2-40B4-BE49-F238E27FC236}">
                    <a16:creationId xmlns:a16="http://schemas.microsoft.com/office/drawing/2014/main" id="{623CF7C8-AF9D-4060-B76A-9D153D44FBFD}"/>
                  </a:ext>
                </a:extLst>
              </p:cNvPr>
              <p:cNvPicPr>
                <a:picLocks noGrp="1" noRot="1" noChangeAspect="1" noMove="1" noResize="1" noEditPoints="1" noAdjustHandles="1" noChangeArrowheads="1" noChangeShapeType="1"/>
              </p:cNvPicPr>
              <p:nvPr/>
            </p:nvPicPr>
            <p:blipFill>
              <a:blip r:embed="rId13"/>
              <a:stretch>
                <a:fillRect/>
              </a:stretch>
            </p:blipFill>
            <p:spPr>
              <a:xfrm>
                <a:off x="22175" y="6212558"/>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30048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063 0.07685 L -0.04063 0.07685 C -0.04466 0.08125 -0.04922 0.08425 -0.05247 0.09004 C -0.05378 0.09236 -0.05287 0.09652 -0.05352 0.09953 C -0.0543 0.103 -0.05573 0.10601 -0.05677 0.10902 C -0.05755 0.11527 -0.05833 0.1199 -0.05885 0.12615 C -0.05938 0.13125 -0.05964 0.13634 -0.06003 0.14143 C -0.06706 0.12268 -0.06523 0.13078 -0.06745 0.11851 C -0.0694 0.12893 -0.06953 0.12731 -0.06745 0.14328 C -0.06719 0.1456 -0.06602 0.14722 -0.06537 0.14907 C -0.06458 0.15347 -0.06432 0.1581 -0.06315 0.1625 C -0.0625 0.16527 -0.06081 0.16736 -0.06003 0.17013 C -0.05938 0.17175 -0.05781 0.17546 -0.05885 0.17569 C -0.06107 0.17662 -0.06315 0.17314 -0.06537 0.17199 C -0.06602 0.16944 -0.06641 0.16643 -0.06745 0.16435 C -0.07122 0.15671 -0.07279 0.1574 -0.07708 0.153 C -0.07826 0.15185 -0.0793 0.15046 -0.08034 0.14907 C -0.08073 0.15347 -0.08125 0.15787 -0.08138 0.1625 C -0.08203 0.18217 -0.08164 0.20185 -0.08242 0.22152 C -0.08268 0.22476 -0.08307 0.21504 -0.08359 0.2118 C -0.08412 0.20856 -0.08503 0.20555 -0.08568 0.20231 C -0.08646 0.19861 -0.08711 0.19467 -0.08789 0.19097 C -0.08932 0.1831 -0.08958 0.18356 -0.08672 0.19097 C -0.08646 0.19351 -0.0862 0.19606 -0.08568 0.19861 C -0.08503 0.20185 -0.08425 0.20486 -0.08359 0.2081 C -0.08125 0.21921 -0.08412 0.2081 -0.08034 0.22152 C -0.07995 0.22523 -0.07969 0.22916 -0.0793 0.23287 C -0.07904 0.23541 -0.07826 0.23796 -0.07826 0.2405 C -0.07826 0.24444 -0.07891 0.24814 -0.0793 0.25185 C -0.08385 0.25115 -0.08867 0.25138 -0.09323 0.25 C -0.1026 0.24699 -0.10065 0.24537 -0.10716 0.2405 C -0.1099 0.23842 -0.11289 0.23703 -0.11576 0.23472 C -0.12005 0.23125 -0.12266 0.22662 -0.12643 0.22152 C -0.12787 0.22199 -0.13047 0.22083 -0.13073 0.22338 C -0.13242 0.24097 -0.13138 0.25879 -0.13177 0.27662 C -0.13203 0.2875 -0.13242 0.29814 -0.13281 0.30902 C -0.13425 0.30833 -0.13594 0.30856 -0.13711 0.30717 C -0.13815 0.30578 -0.14023 0.303 -0.13932 0.30138 C -0.13841 0.29976 -0.13711 0.30393 -0.13607 0.30532 C -0.13568 0.30717 -0.13529 0.30902 -0.13503 0.31088 C -0.1332 0.32245 -0.13216 0.33148 -0.13073 0.34328 C -0.13177 0.34398 -0.13281 0.34513 -0.13385 0.34513 C -0.13555 0.34513 -0.14063 0.34027 -0.14141 0.33958 C -0.14219 0.3375 -0.14271 0.33217 -0.14362 0.33379 C -0.14466 0.33564 -0.14232 0.33888 -0.14245 0.34143 C -0.1431 0.35162 -0.14466 0.3618 -0.1457 0.37175 C -0.14779 0.3706 -0.15039 0.37083 -0.15208 0.36805 C -0.1543 0.36458 -0.15482 0.35902 -0.15638 0.35463 C -0.15768 0.35138 -0.15925 0.34838 -0.16068 0.34513 C -0.16146 0.34213 -0.16198 0.33865 -0.16289 0.33564 C -0.16341 0.33356 -0.16484 0.32777 -0.16497 0.32986 C -0.16615 0.34953 -0.16576 0.36921 -0.16602 0.38888 C -0.16862 0.38773 -0.17122 0.3875 -0.17357 0.38518 C -0.17539 0.38356 -0.17669 0.38032 -0.17787 0.37754 C -0.17943 0.37384 -0.18021 0.36875 -0.18112 0.36412 C -0.18216 0.3662 -0.18346 0.36759 -0.18425 0.3699 C -0.18854 0.3831 -0.18164 0.37314 -0.18854 0.38148 C -0.18958 0.38078 -0.19076 0.38055 -0.1918 0.37939 C -0.19401 0.37731 -0.19818 0.37175 -0.19818 0.37175 C -0.19922 0.37384 -0.20065 0.37523 -0.20143 0.37754 C -0.20221 0.37986 -0.20352 0.39583 -0.20352 0.39652 C -0.20495 0.39606 -0.20677 0.39629 -0.20781 0.39467 C -0.20912 0.39282 -0.20938 0.38958 -0.21003 0.38703 C -0.21224 0.37777 -0.21198 0.3787 -0.21315 0.3699 C -0.21393 0.37175 -0.21471 0.37361 -0.21537 0.37569 C -0.21615 0.3787 -0.21706 0.38611 -0.21745 0.38888 C -0.21784 0.39097 -0.21771 0.39351 -0.21862 0.39467 C -0.21966 0.39629 -0.22148 0.39606 -0.22292 0.39652 C -0.22461 0.39606 -0.23008 0.39467 -0.22826 0.39467 C -0.22604 0.39467 -0.22396 0.39606 -0.22175 0.39652 C -0.22148 0.39675 -0.22109 0.39652 -0.2207 0.39652 " pathEditMode="relative" ptsTypes="AAAAAAAAAAAAAAAAAAAAAAAAAAAAAAAAAAAAAAAAAAAAAAAAAAAAAAAAAAAAAAAAAAAAAAA">
                                      <p:cBhvr>
                                        <p:cTn id="6" dur="2000" fill="hold"/>
                                        <p:tgtEl>
                                          <p:spTgt spid="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1628 0.07616 L -0.01628 0.07616 C -0.01511 0.08125 -0.01394 0.08657 -0.01276 0.0919 C -0.01237 0.09352 -0.01211 0.09514 -0.01185 0.09676 C -0.01133 0.10023 -0.01107 0.10579 -0.01003 0.10949 C -0.00964 0.11111 -0.00886 0.1125 -0.00834 0.11412 C -0.00743 0.11319 -0.00625 0.1125 -0.0056 0.11088 C -0.00482 0.10926 -0.00456 0.10671 -0.00378 0.10463 C -0.00235 0.1 -0.00222 0.10023 -0.00026 0.09676 C 0.00325 0.10926 0.00013 0.0963 0.00247 0.11412 C 0.00286 0.11736 0.00377 0.12037 0.00416 0.12361 C 0.00546 0.13287 0.00468 0.12801 0.0069 0.13796 C 0.00872 0.13472 0.01145 0.13264 0.01224 0.12847 C 0.01432 0.11759 0.01263 0.1213 0.01575 0.11574 C 0.01731 0.1287 0.01692 0.12546 0.01849 0.14421 C 0.01888 0.14861 0.01914 0.15278 0.0194 0.15694 C 0.02005 0.1713 0.02122 0.19977 0.02122 0.19977 C 0.022 0.19769 0.02304 0.19583 0.02382 0.19352 C 0.02435 0.19213 0.02435 0.19028 0.02474 0.18866 C 0.02526 0.18611 0.02578 0.18333 0.02656 0.18079 C 0.02734 0.17801 0.02838 0.17569 0.02916 0.17292 C 0.02955 0.1713 0.02981 0.16968 0.03007 0.16806 C 0.03046 0.16597 0.03046 0.16366 0.03099 0.16181 C 0.03138 0.16042 0.03216 0.15972 0.03281 0.15856 C 0.03307 0.15694 0.03281 0.15301 0.03372 0.15394 C 0.0375 0.15718 0.03685 0.17431 0.03724 0.17755 C 0.03841 0.18727 0.04075 0.19931 0.04257 0.20949 C 0.04283 0.21319 0.04296 0.2169 0.04349 0.2206 C 0.04414 0.22546 0.04674 0.23981 0.04622 0.23472 L 0.04531 0.22685 C 0.04557 0.22199 0.04544 0.21713 0.04622 0.2125 C 0.04661 0.20972 0.04817 0.20741 0.04882 0.20463 C 0.04935 0.20255 0.04948 0.20046 0.04974 0.19838 C 0.05312 0.2044 0.05026 0.19815 0.05247 0.20949 C 0.05286 0.21157 0.05364 0.21366 0.05416 0.21574 C 0.05481 0.21829 0.05546 0.22106 0.05599 0.22361 C 0.05638 0.22616 0.05651 0.22894 0.0569 0.23171 C 0.05716 0.23333 0.05755 0.23472 0.05781 0.23634 C 0.05807 0.23843 0.05833 0.24051 0.05872 0.24282 C 0.05898 0.24051 0.05937 0.23843 0.0595 0.23634 C 0.05989 0.23333 0.05989 0.22986 0.06041 0.22685 C 0.0608 0.225 0.06171 0.22384 0.06224 0.22199 C 0.06263 0.2206 0.06263 0.21875 0.06315 0.21736 C 0.06393 0.21481 0.0664 0.2125 0.06757 0.21088 C 0.06849 0.21319 0.06966 0.21505 0.07031 0.21736 C 0.07174 0.22245 0.07187 0.2287 0.07382 0.2331 C 0.075 0.23588 0.07643 0.23819 0.07747 0.2412 C 0.07968 0.24722 0.08177 0.2537 0.08372 0.26019 C 0.08411 0.26157 0.08424 0.26343 0.0845 0.26505 C 0.08502 0.26713 0.08632 0.2713 0.08632 0.2713 C 0.08658 0.26644 0.08502 0.25995 0.08724 0.25694 C 0.08906 0.25463 0.09153 0.25972 0.09349 0.26181 C 0.09713 0.26551 0.0983 0.26875 0.10065 0.27454 C 0.10182 0.27755 0.10312 0.28079 0.10416 0.28403 C 0.10494 0.28611 0.1052 0.28843 0.10599 0.29028 C 0.10703 0.29329 0.10846 0.2956 0.1095 0.29838 C 0.11015 0.29977 0.11067 0.30162 0.11132 0.30301 C 0.11276 0.30579 0.11575 0.31111 0.11575 0.31111 C 0.11614 0.30139 0.11627 0.2919 0.11666 0.28241 C 0.11679 0.27963 0.11705 0.27708 0.11757 0.27454 C 0.11823 0.27153 0.1194 0.26921 0.12031 0.26644 C 0.12057 0.26435 0.1207 0.26227 0.12122 0.26019 C 0.12252 0.25486 0.12565 0.24421 0.12565 0.24421 C 0.12747 0.24653 0.12942 0.24792 0.13099 0.25069 C 0.13164 0.25185 0.13489 0.2625 0.13541 0.26505 C 0.13593 0.2669 0.13567 0.26944 0.13632 0.2713 C 0.13698 0.27292 0.13815 0.27338 0.13906 0.27454 C 0.13932 0.27616 0.13971 0.28079 0.13997 0.27917 C 0.14062 0.27338 0.14049 0.25648 0.14166 0.24907 C 0.14244 0.24491 0.14427 0.23727 0.14622 0.2331 C 0.147 0.23148 0.14791 0.23009 0.14882 0.22847 C 0.15091 0.23009 0.15338 0.23056 0.15507 0.2331 C 0.15937 0.23958 0.1582 0.24444 0.16041 0.25231 C 0.16145 0.25579 0.16276 0.2588 0.16406 0.26181 C 0.16575 0.26574 0.1677 0.26898 0.1694 0.27292 C 0.17044 0.27546 0.17109 0.27847 0.17213 0.28079 C 0.17278 0.28264 0.17395 0.2838 0.17474 0.28565 C 0.17578 0.2875 0.17656 0.28981 0.17747 0.2919 C 0.17838 0.28403 0.17916 0.27593 0.18007 0.26806 C 0.18033 0.26644 0.18046 0.26481 0.18099 0.26343 C 0.18138 0.26204 0.18229 0.26134 0.18281 0.26019 C 0.18593 0.25185 0.18268 0.25509 0.18724 0.25231 C 0.18841 0.25486 0.18971 0.25741 0.19088 0.26019 C 0.19414 0.26829 0.19101 0.26204 0.1944 0.26806 C 0.19466 0.26921 0.19752 0.28171 0.19974 0.27917 C 0.2013 0.27755 0.20026 0.27292 0.20065 0.26968 C 0.20091 0.26713 0.20104 0.26435 0.20156 0.26181 C 0.2026 0.25671 0.20586 0.24699 0.20781 0.24282 C 0.20911 0.23981 0.21015 0.23565 0.21224 0.23472 L 0.21588 0.2331 C 0.21849 0.2338 0.22122 0.23356 0.22382 0.23472 C 0.22591 0.23588 0.23007 0.24213 0.2319 0.24421 C 0.23359 0.24653 0.23541 0.24861 0.23724 0.25069 L 0.23997 0.25394 C 0.24049 0.25162 0.2414 0.24977 0.24166 0.24745 C 0.24231 0.24329 0.24218 0.23889 0.24257 0.23472 C 0.24283 0.2331 0.24283 0.23125 0.24349 0.23009 C 0.24414 0.22894 0.24531 0.22894 0.24622 0.22847 C 0.24791 0.2294 0.25 0.22963 0.25156 0.23171 C 0.2526 0.2331 0.25247 0.23611 0.25338 0.23796 C 0.25651 0.2456 0.25625 0.24259 0.25963 0.24745 C 0.26028 0.24838 0.2608 0.24954 0.26132 0.25069 C 0.2595 0.24097 0.2595 0.24306 0.26132 0.22685 C 0.26158 0.225 0.2625 0.22361 0.26315 0.22199 C 0.26341 0.2206 0.2638 0.21898 0.26406 0.21736 C 0.26432 0.21528 0.26419 0.21273 0.26497 0.21088 C 0.26549 0.20972 0.26666 0.20995 0.26757 0.20949 C 0.26914 0.20995 0.2707 0.20972 0.27213 0.21088 C 0.27317 0.21204 0.27369 0.21435 0.27474 0.21574 C 0.2789 0.22153 0.28086 0.22199 0.28463 0.22847 C 0.28867 0.23565 0.28385 0.23171 0.28906 0.23472 C 0.28294 0.21852 0.28502 0.22616 0.28815 0.18565 C 0.28828 0.18403 0.28997 0.18449 0.29088 0.18403 L 0.30338 0.20625 L 0.30599 0.21088 L 0.30872 0.21574 L 0.30599 0.21088 C 0.30625 0.19606 0.30638 0.18125 0.3069 0.16644 C 0.30703 0.16481 0.30716 0.16296 0.30781 0.16181 C 0.30846 0.16065 0.30963 0.16065 0.31041 0.16019 C 0.31198 0.16134 0.31367 0.16157 0.31497 0.16343 C 0.31549 0.16412 0.31836 0.17407 0.3194 0.17616 C 0.32018 0.17731 0.32122 0.17824 0.32213 0.17917 C 0.32552 0.18843 0.32291 0.18287 0.32291 0.17616 C 0.32291 0.16343 0.32356 0.15069 0.32382 0.13796 C 0.32448 0.13912 0.32513 0.14005 0.32565 0.1412 C 0.32695 0.14421 0.33046 0.1537 0.32916 0.15069 L 0.32656 0.14421 C 0.32448 0.12292 0.32213 0.10139 0.32656 0.07917 C 0.3276 0.07361 0.33307 0.08032 0.33632 0.08079 C 0.33724 0.08287 0.33789 0.08542 0.33906 0.08727 C 0.3401 0.08866 0.3414 0.08912 0.34257 0.09028 C 0.34752 0.09537 0.3431 0.09213 0.34791 0.09514 C 0.34791 0.09514 0.34752 0.08981 0.34713 0.08727 C 0.34635 0.08333 0.34518 0.07986 0.3444 0.07616 C 0.34401 0.07407 0.34375 0.07176 0.34349 0.06968 C 0.34323 0.06505 0.34257 0.06019 0.34257 0.05532 C 0.34257 0.05162 0.34166 0.04583 0.34349 0.04421 C 0.34674 0.04167 0.35065 0.04537 0.35429 0.04583 C 0.35299 0.04491 0.35169 0.04421 0.35065 0.04282 C 0.34987 0.04144 0.34948 0.03958 0.34882 0.03796 C 0.34791 0.03542 0.34713 0.03264 0.34622 0.03009 C 0.34505 0.02731 0.34375 0.02477 0.34257 0.02199 C 0.33841 0.00324 0.33593 0.00718 0.3444 0.00463 C 0.34114 -0.00417 0.34401 0.00417 0.34088 -0.0081 C 0.33997 -0.01134 0.33893 -0.01435 0.33815 -0.01759 C 0.33724 -0.0213 0.33632 -0.025 0.33541 -0.0287 C 0.33372 -0.05093 0.33619 -0.02986 0.3319 -0.04769 C 0.33086 -0.05231 0.32916 -0.06204 0.32916 -0.06204 C 0.3289 -0.05787 0.33007 -0.05231 0.32838 -0.04931 C 0.32708 -0.04699 0.32461 -0.04954 0.32291 -0.05093 C 0.32122 -0.05231 0.31875 -0.06019 0.31757 -0.06204 C 0.30924 -0.07685 0.31849 -0.05625 0.31132 -0.07315 C 0.31106 -0.07523 0.3108 -0.07755 0.31041 -0.0794 C 0.31002 -0.08218 0.30911 -0.08472 0.30872 -0.0875 C 0.30794 -0.09259 0.3069 -0.10324 0.3069 -0.10324 C 0.30664 -0.09699 0.30703 -0.09051 0.30599 -0.08426 C 0.3056 -0.08171 0.30533 -0.08958 0.30507 -0.09213 C 0.30468 -0.09722 0.30494 -0.10694 0.30338 -0.11273 C 0.30286 -0.11458 0.30234 -0.11644 0.30156 -0.11759 C 0.30078 -0.11875 0.29974 -0.11875 0.29882 -0.11921 C 0.29856 -0.11759 0.29843 -0.11597 0.29791 -0.11435 C 0.29752 -0.11273 0.297 -0.10833 0.29622 -0.10972 C 0.29466 -0.1125 0.29505 -0.11713 0.2944 -0.12083 C 0.29414 -0.12245 0.29375 -0.12384 0.29349 -0.12546 C 0.2927 -0.13079 0.29283 -0.13356 0.29166 -0.13819 C 0.29088 -0.14144 0.28997 -0.14468 0.28906 -0.14769 C 0.2888 -0.14977 0.28932 -0.15324 0.28815 -0.15417 C 0.28698 -0.15509 0.28567 -0.15231 0.28463 -0.15093 C 0.27994 -0.14514 0.27877 -0.14259 0.27565 -0.13495 C 0.275 -0.13356 0.27474 -0.13148 0.27382 -0.13032 C 0.27252 -0.12824 0.27083 -0.12708 0.2694 -0.12546 C 0.26875 -0.12384 0.26836 -0.12222 0.26757 -0.12083 C 0.26679 -0.11944 0.26575 -0.11875 0.26497 -0.11759 C 0.26432 -0.11667 0.2638 -0.11551 0.26315 -0.11435 C 0.2625 -0.11644 0.26185 -0.11852 0.26132 -0.12083 C 0.26067 -0.12431 0.26015 -0.12824 0.25963 -0.13194 C 0.25924 -0.13356 0.25911 -0.13519 0.25872 -0.13657 C 0.25586 -0.14838 0.25768 -0.13773 0.25599 -0.14931 C 0.25416 -0.14769 0.25234 -0.1463 0.25065 -0.14468 C 0.24974 -0.14375 0.24895 -0.14236 0.24791 -0.14144 C 0.24687 -0.14028 0.24557 -0.13935 0.2444 -0.13819 C 0.24349 -0.13611 0.24296 -0.13356 0.24166 -0.13194 C 0.24049 -0.13009 0.23867 -0.13009 0.23724 -0.1287 C 0.23658 -0.12801 0.23619 -0.12639 0.23541 -0.12546 C 0.22903 -0.11782 0.23424 -0.12639 0.23007 -0.11921 C 0.22812 -0.12269 0.22695 -0.12431 0.22565 -0.1287 C 0.22526 -0.13032 0.22513 -0.13194 0.22474 -0.13356 C 0.22369 -0.13843 0.22265 -0.14329 0.22122 -0.14769 C 0.2207 -0.14954 0.22018 -0.15139 0.2194 -0.15255 C 0.21862 -0.15347 0.21757 -0.15347 0.21666 -0.15417 C 0.21588 -0.15301 0.21497 -0.15185 0.21406 -0.15093 C 0.21289 -0.14977 0.21145 -0.14931 0.21041 -0.14769 C 0.20963 -0.14653 0.2095 -0.14421 0.20872 -0.14306 C 0.20651 -0.13935 0.20377 -0.13681 0.20156 -0.13356 C 0.20026 -0.13148 0.19921 -0.12917 0.19791 -0.12708 C 0.18815 -0.11157 0.19778 -0.12824 0.19088 -0.11597 C 0.18958 -0.11921 0.18789 -0.12176 0.18724 -0.12546 C 0.18671 -0.12917 0.18593 -0.13287 0.18541 -0.13657 C 0.18515 -0.13935 0.18515 -0.14213 0.18463 -0.14468 C 0.18398 -0.14699 0.18281 -0.14884 0.1819 -0.15093 C 0.18164 -0.15255 0.1819 -0.15579 0.18099 -0.15579 C 0.17955 -0.15579 0.17851 -0.15278 0.17747 -0.15093 C 0.17682 -0.14977 0.17369 -0.1419 0.17291 -0.13981 C 0.17226 -0.13773 0.17187 -0.13542 0.17122 -0.13356 C 0.17044 -0.13125 0.16953 -0.12917 0.16849 -0.12708 C 0.16744 -0.12477 0.16497 -0.12083 0.16497 -0.12083 C 0.16406 -0.12176 0.16289 -0.12245 0.16224 -0.12384 C 0.15768 -0.13333 0.15963 -0.13171 0.1569 -0.14144 C 0.15612 -0.14421 0.1552 -0.14676 0.15416 -0.14931 C 0.15377 -0.15046 0.15286 -0.15139 0.15247 -0.15255 C 0.15169 -0.1544 0.1513 -0.15671 0.15065 -0.1588 C 0.15013 -0.16065 0.14948 -0.16204 0.14882 -0.16366 C 0.14765 -0.16204 0.14622 -0.16088 0.14531 -0.1588 C 0.14388 -0.15602 0.14296 -0.15231 0.14166 -0.14931 C 0.13971 -0.14468 0.1388 -0.1419 0.13632 -0.13819 C 0.13554 -0.13704 0.1345 -0.13611 0.13372 -0.13495 C 0.1332 -0.13356 0.13125 -0.12384 0.12825 -0.12546 C 0.12708 -0.12616 0.12656 -0.1287 0.12565 -0.13032 C 0.12539 -0.13241 0.12513 -0.13472 0.12474 -0.13657 C 0.12317 -0.14398 0.11966 -0.15069 0.11757 -0.15718 L 0.11406 -0.16829 C 0.11341 -0.16736 0.11263 -0.16667 0.11224 -0.16528 C 0.11171 -0.16319 0.11171 -0.16088 0.11132 -0.1588 C 0.11106 -0.15718 0.11093 -0.15556 0.11041 -0.15417 C 0.11002 -0.15231 0.10924 -0.15093 0.10872 -0.14931 C 0.10651 -0.13403 0.10924 -0.13588 0.10247 -0.13819 C 0.10117 -0.14144 0.09791 -0.15116 0.09882 -0.14769 C 0.09948 -0.1456 0.10013 -0.14352 0.10065 -0.14144 C 0.10195 -0.13611 0.1013 -0.13634 0.10247 -0.13032 C 0.10286 -0.12755 0.10364 -0.125 0.10416 -0.12245 C 0.10455 -0.12083 0.10468 -0.11921 0.10507 -0.11759 C 0.1056 -0.11597 0.10612 -0.11435 0.1069 -0.11273 C 0.10833 -0.10995 0.11132 -0.10486 0.11132 -0.10486 C 0.11224 -0.10532 0.11341 -0.10532 0.11406 -0.10648 C 0.11966 -0.11667 0.11523 -0.11412 0.12031 -0.12083 C 0.12161 -0.12269 0.1233 -0.12384 0.12474 -0.12546 C 0.12604 -0.12708 0.12708 -0.12894 0.12825 -0.13032 C 0.12916 -0.13125 0.13007 -0.13148 0.13099 -0.13194 C 0.13307 -0.1331 0.13515 -0.13403 0.13724 -0.13495 C 0.13906 -0.13403 0.14114 -0.13403 0.14257 -0.13194 C 0.14427 -0.1294 0.14492 -0.12546 0.14622 -0.12245 C 0.147 -0.12014 0.14804 -0.11829 0.14882 -0.11597 C 0.15026 -0.11227 0.15573 -0.09699 0.15872 -0.09051 C 0.15924 -0.08958 0.15989 -0.08843 0.16041 -0.0875 C 0.16106 -0.08843 0.16185 -0.08935 0.16224 -0.09051 C 0.16302 -0.09306 0.16302 -0.0963 0.16406 -0.09861 C 0.16458 -0.09977 0.16575 -0.09954 0.16666 -0.10023 C 0.16783 -0.09954 0.1694 -0.1 0.17031 -0.09861 C 0.17252 -0.09514 0.17161 -0.0912 0.17291 -0.0875 C 0.17395 -0.08449 0.17539 -0.08218 0.17656 -0.0794 C 0.17799 -0.07269 0.17916 -0.06551 0.18099 -0.0588 C 0.18216 -0.0544 0.18541 -0.04606 0.18541 -0.04606 C 0.18632 -0.04931 0.18698 -0.05278 0.18815 -0.05579 C 0.1888 -0.05718 0.18997 -0.05764 0.19088 -0.0588 C 0.19427 -0.06389 0.19062 -0.06088 0.19531 -0.06366 C 0.19622 -0.06319 0.19739 -0.06343 0.19791 -0.06204 C 0.19895 -0.05995 0.19908 -0.05671 0.19974 -0.05417 C 0.20026 -0.05231 0.20091 -0.05093 0.20156 -0.04931 C 0.2026 -0.04167 0.20325 -0.03681 0.20507 -0.0287 C 0.20546 -0.02685 0.20625 -0.02546 0.2069 -0.02384 C 0.20716 -0.0213 0.20729 -0.01852 0.20781 -0.01597 C 0.2082 -0.01366 0.20911 -0.01181 0.20963 -0.00972 C 0.21002 -0.00764 0.21015 -0.00532 0.21041 -0.00324 C 0.21666 -0.01412 0.20911 -0.00139 0.22122 -0.01759 C 0.22213 -0.01898 0.22291 -0.02083 0.22382 -0.02245 C 0.2263 -0.02593 0.22786 -0.02639 0.23099 -0.0287 C 0.2319 -0.02824 0.23307 -0.02824 0.23372 -0.02708 C 0.2358 -0.02338 0.23789 -0.01204 0.23906 -0.0081 C 0.23984 -0.00532 0.24088 -0.00278 0.24166 -0.00023 C 0.24283 0.00741 0.2427 0.00718 0.2444 0.01574 C 0.24492 0.01852 0.24622 0.02083 0.24622 0.02361 L 0.2444 0.0206 C 0.24479 0.01435 0.24453 0.00671 0.24713 0.00139 C 0.24804 -0.00046 0.24948 -0.00162 0.25065 -0.00324 C 0.25169 -0.00602 0.25286 -0.01065 0.25507 -0.01134 C 0.25638 -0.01157 0.25755 -0.01019 0.25872 -0.00972 C 0.25963 -0.00532 0.26054 -0.00116 0.26132 0.00301 C 0.26302 0.01204 0.2638 0.01898 0.26497 0.02847 C 0.26445 0.04907 0.2651 0.06389 0.26315 0.08241 C 0.26276 0.08681 0.26211 0.08935 0.26132 0.09352 C 0.25989 0.09236 0.25781 0.09259 0.2569 0.09028 C 0.25586 0.08773 0.25742 0.0787 0.25599 0.08079 C 0.25351 0.08449 0.25364 0.09144 0.25247 0.09676 C 0.25091 0.10347 0.25013 0.10764 0.24791 0.11412 C 0.24687 0.11736 0.2457 0.1206 0.2444 0.12361 C 0.24388 0.12477 0.24323 0.12569 0.24257 0.12685 C 0.24166 0.12199 0.24023 0.11759 0.23997 0.1125 C 0.23958 0.10833 0.23945 0.10417 0.23906 0.09977 C 0.23893 0.09815 0.23841 0.09676 0.23815 0.09514 L 0.23632 0.08241 C 0.2319 0.09444 0.23424 0.08912 0.22916 0.09838 C 0.22864 0.10093 0.22838 0.10394 0.22747 0.10625 C 0.22656 0.10833 0.22252 0.11227 0.22122 0.11412 C 0.21666 0.12037 0.21692 0.12014 0.21406 0.12523 C 0.21224 0.12199 0.21041 0.11921 0.20872 0.11574 C 0.20781 0.11412 0.20429 0.10347 0.20416 0.10301 C 0.20377 0.10162 0.20364 0.09977 0.20338 0.09838 C 0.20273 0.0956 0.20221 0.09282 0.20156 0.09028 C 0.20013 0.08495 0.19869 0.07963 0.19713 0.07454 C 0.19635 0.07222 0.19531 0.07037 0.1944 0.06806 C 0.19375 0.06667 0.19323 0.06505 0.19257 0.06343 C 0.19166 0.06505 0.19062 0.0662 0.18997 0.06806 C 0.18854 0.07222 0.18828 0.07755 0.18632 0.08079 L 0.18281 0.08727 C 0.17955 0.10139 0.18307 0.08981 0.17747 0.09977 C 0.17552 0.10324 0.17395 0.10741 0.17213 0.11088 C 0.17148 0.11204 0.17083 0.11319 0.17031 0.11412 C 0.1694 0.1125 0.16836 0.11134 0.16757 0.10949 C 0.16692 0.10764 0.16601 0.09954 0.16575 0.09838 C 0.16536 0.09606 0.16445 0.09421 0.16406 0.0919 C 0.16224 0.0831 0.16237 0.08125 0.16132 0.07292 C 0.16106 0.07083 0.1608 0.06875 0.16041 0.06644 C 0.15117 0.0831 0.16145 0.06343 0.15507 0.07917 C 0.15442 0.08102 0.15325 0.08241 0.15247 0.08403 C 0.14023 0.10833 0.15312 0.08495 0.14531 0.09676 C 0.14088 0.10324 0.14466 0.10023 0.13997 0.10301 C 0.13906 0.09514 0.13906 0.09375 0.13724 0.08565 C 0.13671 0.08333 0.13606 0.08125 0.13541 0.07917 C 0.13489 0.075 0.13437 0.07083 0.13372 0.06644 C 0.1332 0.06343 0.1319 0.05694 0.1319 0.05694 C 0.12408 0.07569 0.13398 0.05255 0.12656 0.06806 C 0.12552 0.07014 0.12474 0.07222 0.12382 0.07454 C 0.12317 0.07593 0.12278 0.07778 0.122 0.07917 C 0.11705 0.08935 0.11836 0.08727 0.11315 0.0919 C 0.11158 0.09097 0.10976 0.09097 0.10872 0.08866 C 0.1082 0.08796 0.1056 0.07662 0.10507 0.07292 C 0.10468 0.07037 0.10468 0.06736 0.10416 0.06505 C 0.10377 0.06319 0.10286 0.06181 0.10247 0.06019 C 0.10143 0.05648 0.10065 0.05278 0.09974 0.04907 C 0.09101 0.06458 0.09882 0.04931 0.09257 0.06505 C 0.09205 0.0662 0.09127 0.0669 0.09075 0.06806 C 0.08958 0.07106 0.08724 0.07755 0.08724 0.07755 C 0.08632 0.07662 0.08502 0.07616 0.0845 0.07454 C 0.0832 0.07014 0.08281 0.06505 0.0819 0.06019 C 0.08164 0.05856 0.08151 0.05671 0.08099 0.05532 L 0.07916 0.05069 C 0.0789 0.04861 0.07851 0.04653 0.07825 0.04421 C 0.07799 0.04167 0.07864 0.03796 0.07747 0.03634 C 0.07656 0.03519 0.07565 0.03843 0.07474 0.03958 C 0.07356 0.04329 0.07239 0.04699 0.07122 0.05069 C 0.07057 0.05231 0.06992 0.0537 0.0694 0.05532 C 0.06562 0.06759 0.06849 0.06181 0.06497 0.06806 C 0.06367 0.06759 0.06224 0.06782 0.06132 0.06644 C 0.05911 0.06319 0.05963 0.05625 0.05872 0.05231 C 0.05807 0.04931 0.05664 0.04722 0.05599 0.04421 C 0.0526 0.03102 0.05612 0.03819 0.05247 0.03171 C 0.05117 0.0338 0.04974 0.03542 0.04882 0.03796 C 0.0483 0.03958 0.04778 0.04144 0.047 0.04282 C 0.04635 0.04398 0.04531 0.04491 0.0444 0.04583 C 0.04349 0.04537 0.04231 0.0456 0.04166 0.04421 C 0.03593 0.03102 0.03685 0.0294 0.03372 0.01898 C 0.0319 0.01319 0.03112 0.01111 0.02916 0.00625 C 0.02864 0.0088 0.02825 0.01157 0.02747 0.01412 C 0.02695 0.01551 0.02604 0.01597 0.02565 0.01736 C 0.02408 0.02176 0.02552 0.02315 0.02291 0.02685 C 0.02226 0.02801 0.02109 0.02778 0.02031 0.02847 C 0.01783 0.03032 0.01536 0.03218 0.01315 0.03472 C 0.01224 0.03588 0.01145 0.03727 0.01041 0.03796 C 0.00599 0.04144 0.00651 0.0412 0.00325 0.0412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8" dur="2000" fill="hold"/>
                                        <p:tgtEl>
                                          <p:spTgt spid="12"/>
                                        </p:tgtEl>
                                        <p:attrNameLst>
                                          <p:attrName>ppt_x</p:attrName>
                                          <p:attrName>ppt_y</p:attrName>
                                        </p:attrNameLst>
                                      </p:cBhvr>
                                    </p:animMotion>
                                  </p:childTnLst>
                                </p:cTn>
                              </p:par>
                              <p:par>
                                <p:cTn id="9" presetID="1" presetClass="mediacall" presetSubtype="0" fill="hold" nodeType="withEffect">
                                  <p:stCondLst>
                                    <p:cond delay="0"/>
                                  </p:stCondLst>
                                  <p:childTnLst>
                                    <p:cmd type="call" cmd="playFrom(0.0)">
                                      <p:cBhvr>
                                        <p:cTn id="10" dur="1"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1484 0.36597 L -0.21484 0.36597 C -0.21523 0.36064 -0.21563 0.35532 -0.21576 0.35 C -0.21602 0.34097 -0.21641 0.2868 -0.21758 0.26759 C -0.21797 0.26157 -0.21888 0.25601 -0.2194 0.25 C -0.21979 0.2449 -0.21992 0.23958 -0.22031 0.23425 C -0.22057 0.22939 -0.22083 0.22476 -0.22109 0.2199 C -0.22148 0.20995 -0.2207 0.19953 -0.22201 0.18981 C -0.2224 0.1875 -0.22409 0.19259 -0.22474 0.19444 C -0.22591 0.19791 -0.22643 0.20208 -0.22734 0.20555 C -0.22943 0.2125 -0.22943 0.20833 -0.23099 0.21666 C -0.23177 0.22083 -0.23203 0.22523 -0.23281 0.22939 C -0.23477 0.24027 -0.23242 0.22685 -0.23451 0.24213 C -0.23477 0.24375 -0.23529 0.24513 -0.23542 0.24699 C -0.23607 0.25208 -0.23594 0.25787 -0.23724 0.26273 C -0.23867 0.26805 -0.24063 0.27291 -0.24167 0.2787 C -0.24193 0.28009 -0.24232 0.28171 -0.24258 0.28333 C -0.2431 0.28611 -0.24388 0.28865 -0.2444 0.2912 C -0.24479 0.29328 -0.24479 0.2956 -0.24531 0.29768 C -0.24596 0.30046 -0.24701 0.303 -0.24792 0.30555 C -0.24857 0.31111 -0.24883 0.31458 -0.24974 0.3199 C -0.25 0.32152 -0.25026 0.32291 -0.25065 0.32453 C -0.25117 0.30879 -0.25169 0.29282 -0.25234 0.27708 C -0.25273 0.26921 -0.25313 0.25833 -0.25417 0.25 C -0.25443 0.24838 -0.25482 0.24699 -0.25508 0.24537 C -0.25547 0.24004 -0.25625 0.23009 -0.2569 0.22476 C -0.25716 0.22245 -0.25755 0.22037 -0.25781 0.21828 C -0.25807 0.21527 -0.2582 0.21203 -0.25859 0.20879 C -0.25912 0.20555 -0.26042 0.1993 -0.26042 0.1993 C -0.26068 0.20138 -0.2612 0.20347 -0.26133 0.20555 C -0.26172 0.21041 -0.26185 0.21527 -0.26224 0.2199 C -0.2625 0.22314 -0.26276 0.22615 -0.26315 0.22939 C -0.26341 0.25069 -0.26159 0.27222 -0.26406 0.29282 C -0.2651 0.30185 -0.27122 0.28958 -0.27201 0.28819 C -0.27266 0.28611 -0.27318 0.28379 -0.27383 0.28171 C -0.27435 0.28009 -0.27513 0.2787 -0.27565 0.27708 C -0.27604 0.27546 -0.27617 0.27384 -0.27656 0.27222 C -0.2776 0.26805 -0.27891 0.26388 -0.28008 0.25949 C -0.28073 0.2574 -0.28151 0.25555 -0.2819 0.25324 C -0.28242 0.24953 -0.28307 0.24583 -0.28359 0.24213 C -0.28425 0.23888 -0.28542 0.23263 -0.28542 0.23263 C -0.28568 0.22939 -0.28594 0.22615 -0.28633 0.22314 C -0.28685 0.2199 -0.28763 0.21689 -0.28815 0.21365 L -0.28906 0.20717 C -0.29115 0.22199 -0.28906 0.20578 -0.29076 0.23425 C -0.29102 0.2368 -0.29141 0.23958 -0.29167 0.24213 C -0.29427 0.29375 -0.29063 0.22939 -0.2944 0.27384 C -0.29492 0.27963 -0.29505 0.28541 -0.29531 0.2912 C -0.29622 0.3118 -0.29609 0.30532 -0.29609 0.31666 " pathEditMode="relative" ptsTypes="AAAAAAAAAAAAAAAAAAAAAAAAAAAAAAAAAAAAAAAAAAAAAAAAA">
                                      <p:cBhvr>
                                        <p:cTn id="14" dur="2000" fill="hold"/>
                                        <p:tgtEl>
                                          <p:spTgt spid="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3000"/>
                                        <p:tgtEl>
                                          <p:spTgt spid="12"/>
                                        </p:tgtEl>
                                        <p:attrNameLst>
                                          <p:attrName>ppt_w</p:attrName>
                                        </p:attrNameLst>
                                      </p:cBhvr>
                                      <p:tavLst>
                                        <p:tav tm="0">
                                          <p:val>
                                            <p:strVal val="ppt_w"/>
                                          </p:val>
                                        </p:tav>
                                        <p:tav tm="100000">
                                          <p:val>
                                            <p:fltVal val="0"/>
                                          </p:val>
                                        </p:tav>
                                      </p:tavLst>
                                    </p:anim>
                                    <p:anim calcmode="lin" valueType="num">
                                      <p:cBhvr>
                                        <p:cTn id="19" dur="3000"/>
                                        <p:tgtEl>
                                          <p:spTgt spid="12"/>
                                        </p:tgtEl>
                                        <p:attrNameLst>
                                          <p:attrName>ppt_h</p:attrName>
                                        </p:attrNameLst>
                                      </p:cBhvr>
                                      <p:tavLst>
                                        <p:tav tm="0">
                                          <p:val>
                                            <p:strVal val="ppt_h"/>
                                          </p:val>
                                        </p:tav>
                                        <p:tav tm="100000">
                                          <p:val>
                                            <p:fltVal val="0"/>
                                          </p:val>
                                        </p:tav>
                                      </p:tavLst>
                                    </p:anim>
                                    <p:anim calcmode="lin" valueType="num">
                                      <p:cBhvr>
                                        <p:cTn id="20" dur="3000"/>
                                        <p:tgtEl>
                                          <p:spTgt spid="12"/>
                                        </p:tgtEl>
                                        <p:attrNameLst>
                                          <p:attrName>style.rotation</p:attrName>
                                        </p:attrNameLst>
                                      </p:cBhvr>
                                      <p:tavLst>
                                        <p:tav tm="0">
                                          <p:val>
                                            <p:fltVal val="0"/>
                                          </p:val>
                                        </p:tav>
                                        <p:tav tm="100000">
                                          <p:val>
                                            <p:fltVal val="90"/>
                                          </p:val>
                                        </p:tav>
                                      </p:tavLst>
                                    </p:anim>
                                    <p:animEffect transition="out" filter="fade">
                                      <p:cBhvr>
                                        <p:cTn id="21" dur="3000"/>
                                        <p:tgtEl>
                                          <p:spTgt spid="12"/>
                                        </p:tgtEl>
                                      </p:cBhvr>
                                    </p:animEffect>
                                    <p:set>
                                      <p:cBhvr>
                                        <p:cTn id="22" dur="1" fill="hold">
                                          <p:stCondLst>
                                            <p:cond delay="2999"/>
                                          </p:stCondLst>
                                        </p:cTn>
                                        <p:tgtEl>
                                          <p:spTgt spid="12"/>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5"/>
                </p:tgtEl>
              </p:cMediaNode>
            </p:audio>
            <p:audio>
              <p:cMediaNode vol="80000">
                <p:cTn id="26"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8AE1-3818-41E1-B7AE-3295804E8B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D11B26-A262-44FF-9697-3DE11169CE62}"/>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92CC087-B3A7-40FF-89C5-D60A04162D3B}"/>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Electrical</a:t>
            </a:r>
          </a:p>
        </p:txBody>
      </p:sp>
      <p:pic>
        <p:nvPicPr>
          <p:cNvPr id="8194" name="Picture 2" descr="The Skeld Tasks Guide - Among Us Wiki Guide - IGN">
            <a:extLst>
              <a:ext uri="{FF2B5EF4-FFF2-40B4-BE49-F238E27FC236}">
                <a16:creationId xmlns:a16="http://schemas.microsoft.com/office/drawing/2014/main" id="{A5647F35-20BE-435C-87B0-A2D952720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 y="411480"/>
            <a:ext cx="11460480" cy="64465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D35C2EB-BE76-428C-8DB0-035E227FC084}"/>
                  </a:ext>
                </a:extLst>
              </p:cNvPr>
              <p:cNvGraphicFramePr>
                <a:graphicFrameLocks noChangeAspect="1"/>
              </p:cNvGraphicFramePr>
              <p:nvPr>
                <p:extLst>
                  <p:ext uri="{D42A27DB-BD31-4B8C-83A1-F6EECF244321}">
                    <p14:modId xmlns:p14="http://schemas.microsoft.com/office/powerpoint/2010/main" val="3713540508"/>
                  </p:ext>
                </p:extLst>
              </p:nvPr>
            </p:nvGraphicFramePr>
            <p:xfrm>
              <a:off x="10912060" y="28320"/>
              <a:ext cx="1279940" cy="719966"/>
            </p:xfrm>
            <a:graphic>
              <a:graphicData uri="http://schemas.microsoft.com/office/powerpoint/2016/slidezoom">
                <pslz:sldZm>
                  <pslz:sldZmObj sldId="257" cId="2525872227">
                    <pslz:zmPr id="{FBBBBBD7-66EC-4FCC-B3F4-A2915F7279EF}" returnToParent="0" transitionDur="1000">
                      <p166:blipFill xmlns:p166="http://schemas.microsoft.com/office/powerpoint/2016/6/main">
                        <a:blip r:embed="rId5"/>
                        <a:stretch>
                          <a:fillRect/>
                        </a:stretch>
                      </p166:blipFill>
                      <p166:spPr xmlns:p166="http://schemas.microsoft.com/office/powerpoint/2016/6/main">
                        <a:xfrm>
                          <a:off x="0" y="0"/>
                          <a:ext cx="1279940" cy="719966"/>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DD35C2EB-BE76-428C-8DB0-035E227FC084}"/>
                  </a:ext>
                </a:extLst>
              </p:cNvPr>
              <p:cNvPicPr>
                <a:picLocks noGrp="1" noRot="1" noChangeAspect="1" noMove="1" noResize="1" noEditPoints="1" noAdjustHandles="1" noChangeArrowheads="1" noChangeShapeType="1"/>
              </p:cNvPicPr>
              <p:nvPr/>
            </p:nvPicPr>
            <p:blipFill>
              <a:blip r:embed="rId7"/>
              <a:stretch>
                <a:fillRect/>
              </a:stretch>
            </p:blipFill>
            <p:spPr>
              <a:xfrm>
                <a:off x="10912060" y="28320"/>
                <a:ext cx="1279940" cy="7199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B9AB80F9-737A-4E99-85C7-594137D6B768}"/>
                  </a:ext>
                </a:extLst>
              </p:cNvPr>
              <p:cNvGraphicFramePr>
                <a:graphicFrameLocks noChangeAspect="1"/>
              </p:cNvGraphicFramePr>
              <p:nvPr>
                <p:extLst>
                  <p:ext uri="{D42A27DB-BD31-4B8C-83A1-F6EECF244321}">
                    <p14:modId xmlns:p14="http://schemas.microsoft.com/office/powerpoint/2010/main" val="3797871029"/>
                  </p:ext>
                </p:extLst>
              </p:nvPr>
            </p:nvGraphicFramePr>
            <p:xfrm>
              <a:off x="5682343" y="3080791"/>
              <a:ext cx="1737360" cy="977267"/>
            </p:xfrm>
            <a:graphic>
              <a:graphicData uri="http://schemas.microsoft.com/office/powerpoint/2016/slidezoom">
                <pslz:sldZm>
                  <pslz:sldZmObj sldId="263" cId="1841478534">
                    <pslz:zmPr id="{F7395388-5F49-4A5B-B9E1-385BA75EDC58}" returnToParent="0" transitionDur="1000">
                      <p166:blipFill xmlns:p166="http://schemas.microsoft.com/office/powerpoint/2016/6/main">
                        <a:blip r:embed="rId8"/>
                        <a:stretch>
                          <a:fillRect/>
                        </a:stretch>
                      </p166:blipFill>
                      <p166:spPr xmlns:p166="http://schemas.microsoft.com/office/powerpoint/2016/6/main">
                        <a:xfrm>
                          <a:off x="0" y="0"/>
                          <a:ext cx="1737360" cy="977267"/>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B9AB80F9-737A-4E99-85C7-594137D6B768}"/>
                  </a:ext>
                </a:extLst>
              </p:cNvPr>
              <p:cNvPicPr>
                <a:picLocks noGrp="1" noRot="1" noChangeAspect="1" noMove="1" noResize="1" noEditPoints="1" noAdjustHandles="1" noChangeArrowheads="1" noChangeShapeType="1"/>
              </p:cNvPicPr>
              <p:nvPr/>
            </p:nvPicPr>
            <p:blipFill>
              <a:blip r:embed="rId10"/>
              <a:stretch>
                <a:fillRect/>
              </a:stretch>
            </p:blipFill>
            <p:spPr>
              <a:xfrm>
                <a:off x="5682343" y="3080791"/>
                <a:ext cx="1737360" cy="977267"/>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B184EC1E-6988-4538-AF77-5E35DC4CDB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90870" y="5471568"/>
            <a:ext cx="1297467" cy="1410789"/>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A10FFC04-D5EC-48DE-B044-AB88E3AADE93}"/>
                  </a:ext>
                </a:extLst>
              </p:cNvPr>
              <p:cNvGraphicFramePr>
                <a:graphicFrameLocks noChangeAspect="1"/>
              </p:cNvGraphicFramePr>
              <p:nvPr>
                <p:extLst>
                  <p:ext uri="{D42A27DB-BD31-4B8C-83A1-F6EECF244321}">
                    <p14:modId xmlns:p14="http://schemas.microsoft.com/office/powerpoint/2010/main" val="4193603512"/>
                  </p:ext>
                </p:extLst>
              </p:nvPr>
            </p:nvGraphicFramePr>
            <p:xfrm>
              <a:off x="31053" y="4987834"/>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1" name="Slide Zoom 10">
                <a:hlinkClick r:id="rId13" action="ppaction://hlinksldjump"/>
                <a:extLst>
                  <a:ext uri="{FF2B5EF4-FFF2-40B4-BE49-F238E27FC236}">
                    <a16:creationId xmlns:a16="http://schemas.microsoft.com/office/drawing/2014/main" id="{A10FFC04-D5EC-48DE-B044-AB88E3AADE93}"/>
                  </a:ext>
                </a:extLst>
              </p:cNvPr>
              <p:cNvPicPr>
                <a:picLocks noGrp="1" noRot="1" noChangeAspect="1" noMove="1" noResize="1" noEditPoints="1" noAdjustHandles="1" noChangeArrowheads="1" noChangeShapeType="1"/>
              </p:cNvPicPr>
              <p:nvPr/>
            </p:nvPicPr>
            <p:blipFill>
              <a:blip r:embed="rId14"/>
              <a:stretch>
                <a:fillRect/>
              </a:stretch>
            </p:blipFill>
            <p:spPr>
              <a:xfrm>
                <a:off x="31053" y="4987834"/>
                <a:ext cx="638935" cy="359401"/>
              </a:xfrm>
              <a:prstGeom prst="rect">
                <a:avLst/>
              </a:prstGeom>
              <a:ln w="3175">
                <a:solidFill>
                  <a:prstClr val="ltGray"/>
                </a:solidFill>
              </a:ln>
            </p:spPr>
          </p:pic>
        </mc:Fallback>
      </mc:AlternateContent>
      <p:pic>
        <p:nvPicPr>
          <p:cNvPr id="12" name="334ae1dd-5201-44cb-a124-bbd54cd953b9">
            <a:hlinkClick r:id="" action="ppaction://media"/>
            <a:extLst>
              <a:ext uri="{FF2B5EF4-FFF2-40B4-BE49-F238E27FC236}">
                <a16:creationId xmlns:a16="http://schemas.microsoft.com/office/drawing/2014/main" id="{55CF8F47-D93B-4522-890F-09D671914B71}"/>
              </a:ext>
            </a:extLst>
          </p:cNvPr>
          <p:cNvPicPr>
            <a:picLocks noChangeAspect="1"/>
          </p:cNvPicPr>
          <p:nvPr>
            <a:audioFile r:link="rId1"/>
            <p:extLst>
              <p:ext uri="{DAA4B4D4-6D71-4841-9C94-3DE7FCFB9230}">
                <p14:media xmlns:p14="http://schemas.microsoft.com/office/powerpoint/2010/main" r:embed="rId2">
                  <p14:trim end="3445.6794"/>
                </p14:media>
              </p:ext>
            </p:extLst>
          </p:nvPr>
        </p:nvPicPr>
        <p:blipFill>
          <a:blip r:embed="rId15"/>
          <a:stretch>
            <a:fillRect/>
          </a:stretch>
        </p:blipFill>
        <p:spPr>
          <a:xfrm>
            <a:off x="232535" y="4001294"/>
            <a:ext cx="406400" cy="406400"/>
          </a:xfrm>
          <a:prstGeom prst="rect">
            <a:avLst/>
          </a:prstGeom>
        </p:spPr>
      </p:pic>
      <p:sp>
        <p:nvSpPr>
          <p:cNvPr id="5" name="Footer Placeholder 4">
            <a:extLst>
              <a:ext uri="{FF2B5EF4-FFF2-40B4-BE49-F238E27FC236}">
                <a16:creationId xmlns:a16="http://schemas.microsoft.com/office/drawing/2014/main" id="{CA539F73-C943-4C9F-9F59-9CA6F0810A48}"/>
              </a:ext>
            </a:extLst>
          </p:cNvPr>
          <p:cNvSpPr>
            <a:spLocks noGrp="1"/>
          </p:cNvSpPr>
          <p:nvPr>
            <p:ph type="ftr" sz="quarter" idx="11"/>
          </p:nvPr>
        </p:nvSpPr>
        <p:spPr>
          <a:xfrm>
            <a:off x="4073537" y="6539230"/>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D093175B-AEF2-4DAA-8CF9-28F474E96180}"/>
                  </a:ext>
                </a:extLst>
              </p:cNvPr>
              <p:cNvGraphicFramePr>
                <a:graphicFrameLocks noChangeAspect="1"/>
              </p:cNvGraphicFramePr>
              <p:nvPr>
                <p:extLst>
                  <p:ext uri="{D42A27DB-BD31-4B8C-83A1-F6EECF244321}">
                    <p14:modId xmlns:p14="http://schemas.microsoft.com/office/powerpoint/2010/main" val="3776298127"/>
                  </p:ext>
                </p:extLst>
              </p:nvPr>
            </p:nvGraphicFramePr>
            <p:xfrm>
              <a:off x="31052" y="6179829"/>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3" name="Slide Zoom 12">
                <a:hlinkClick r:id="rId13" action="ppaction://hlinksldjump"/>
                <a:extLst>
                  <a:ext uri="{FF2B5EF4-FFF2-40B4-BE49-F238E27FC236}">
                    <a16:creationId xmlns:a16="http://schemas.microsoft.com/office/drawing/2014/main" id="{D093175B-AEF2-4DAA-8CF9-28F474E96180}"/>
                  </a:ext>
                </a:extLst>
              </p:cNvPr>
              <p:cNvPicPr>
                <a:picLocks noGrp="1" noRot="1" noChangeAspect="1" noMove="1" noResize="1" noEditPoints="1" noAdjustHandles="1" noChangeArrowheads="1" noChangeShapeType="1"/>
              </p:cNvPicPr>
              <p:nvPr/>
            </p:nvPicPr>
            <p:blipFill>
              <a:blip r:embed="rId14"/>
              <a:stretch>
                <a:fillRect/>
              </a:stretch>
            </p:blipFill>
            <p:spPr>
              <a:xfrm>
                <a:off x="31052" y="6179829"/>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22444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9336 0.00649 L -0.09336 0.00672 C -0.09414 -4.44444E-6 -0.0944 -0.00648 -0.09557 -0.01273 C -0.09622 -0.01574 -0.09779 -0.01782 -0.09883 -0.02037 C -0.09948 -0.02222 -0.1 -0.0243 -0.10091 -0.02592 C -0.10221 -0.02824 -0.10391 -0.02939 -0.10521 -0.03171 C -0.10677 -0.03472 -0.10807 -0.03819 -0.10951 -0.0412 C -0.11055 -0.0405 -0.11198 -0.04097 -0.11276 -0.03935 C -0.11367 -0.03726 -0.11341 -0.03425 -0.1138 -0.03171 C -0.11406 -0.02986 -0.11458 -0.028 -0.11484 -0.02592 C -0.11523 -0.02291 -0.11537 -0.01967 -0.11589 -0.01643 C -0.1168 -0.01157 -0.11862 -0.0074 -0.12018 -0.00324 C -0.12096 -0.00578 -0.12175 -0.0081 -0.1224 -0.01088 C -0.12292 -0.01319 -0.12305 -0.01597 -0.12344 -0.01828 C -0.12409 -0.02222 -0.12487 -0.02592 -0.12552 -0.02986 C -0.12604 -0.0324 -0.12565 -0.03541 -0.12656 -0.0375 C -0.12734 -0.03912 -0.12878 -0.03865 -0.12982 -0.03935 L -0.13203 -0.05069 C -0.13229 -0.05277 -0.13281 -0.05463 -0.13307 -0.05648 C -0.13346 -0.05972 -0.13372 -0.06296 -0.13412 -0.06597 C -0.13438 -0.06805 -0.1349 -0.0699 -0.13516 -0.07175 C -0.13555 -0.0743 -0.13594 -0.07685 -0.13633 -0.07939 C -0.13737 -0.07615 -0.13854 -0.07314 -0.13945 -0.0699 C -0.13997 -0.06805 -0.1405 -0.06203 -0.1405 -0.06412 C -0.14245 -0.09583 -0.14323 -0.12754 -0.14479 -0.15925 C -0.14492 -0.16203 -0.14609 -0.17129 -0.14701 -0.17453 C -0.14792 -0.178 -0.14922 -0.18078 -0.15013 -0.18402 C -0.15065 -0.18588 -0.15026 -0.18865 -0.1513 -0.18981 C -0.15273 -0.19166 -0.15482 -0.1912 -0.15664 -0.19166 C -0.16185 -0.17777 -0.15885 -0.1831 -0.16523 -0.17453 C -0.16771 -0.17592 -0.17044 -0.17615 -0.17266 -0.17847 C -0.17422 -0.17986 -0.17617 -0.19027 -0.17695 -0.19166 C -0.17813 -0.19375 -0.17982 -0.19421 -0.18125 -0.1956 C -0.19297 -0.18726 -0.18086 -0.19791 -0.19518 -0.17083 C -0.20156 -0.15856 -0.20208 -0.15902 -0.20807 -0.15555 C -0.21016 -0.1625 -0.2125 -0.16944 -0.21445 -0.17662 C -0.21537 -0.17963 -0.21576 -0.18287 -0.21654 -0.18611 C -0.21758 -0.18935 -0.21901 -0.19213 -0.21979 -0.1956 C -0.2207 -0.1993 -0.22122 -0.20324 -0.22201 -0.20694 L -0.22305 -0.21273 C -0.22448 -0.20949 -0.22604 -0.20671 -0.22734 -0.20324 C -0.22787 -0.20138 -0.22773 -0.19583 -0.22839 -0.19745 C -0.23034 -0.20162 -0.2306 -0.20763 -0.23164 -0.21273 C -0.23412 -0.225 -0.23125 -0.21365 -0.23477 -0.23564 C -0.23529 -0.23888 -0.2362 -0.24189 -0.23698 -0.24513 C -0.23724 -0.24953 -0.23763 -0.25393 -0.23802 -0.25833 C -0.23828 -0.26226 -0.23698 -0.2699 -0.23906 -0.2699 C -0.24128 -0.2699 -0.23971 -0.26226 -0.2401 -0.25833 C -0.2405 -0.25578 -0.24089 -0.25324 -0.24128 -0.25092 C -0.24844 -0.25925 -0.24154 -0.25 -0.25091 -0.27175 C -0.25208 -0.27453 -0.25378 -0.27662 -0.25521 -0.27939 C -0.25846 -0.28611 -0.26133 -0.29375 -0.26484 -0.30023 C -0.26745 -0.30532 -0.2707 -0.30879 -0.27331 -0.31365 C -0.27539 -0.31713 -0.27656 -0.32199 -0.27878 -0.325 C -0.2888 -0.34027 -0.28997 -0.34189 -0.29909 -0.34791 C -0.30013 -0.34861 -0.30117 -0.3493 -0.30221 -0.34976 C -0.30195 -0.34722 -0.30143 -0.3449 -0.30117 -0.34236 C -0.30078 -0.33726 -0.30052 -0.33217 -0.30013 -0.32708 C -0.29974 -0.32245 -0.29948 -0.31805 -0.29909 -0.31365 C -0.29518 -0.31828 -0.29453 -0.31828 -0.29154 -0.32708 C -0.29063 -0.32986 -0.29023 -0.33356 -0.28945 -0.33657 C -0.28737 -0.34398 -0.28568 -0.34722 -0.28294 -0.3537 C -0.28229 -0.35717 -0.2819 -0.36504 -0.2776 -0.36134 C -0.27617 -0.35995 -0.2763 -0.35601 -0.27552 -0.3537 C -0.27422 -0.34976 -0.27122 -0.34236 -0.27122 -0.34213 C -0.26849 -0.34722 -0.2655 -0.35115 -0.26367 -0.3574 C -0.26107 -0.36713 -0.26354 -0.38101 -0.25521 -0.38611 L -0.25195 -0.38796 C -0.25091 -0.38541 -0.24961 -0.3831 -0.2487 -0.38032 C -0.24688 -0.37476 -0.24531 -0.36574 -0.24232 -0.36134 C -0.24141 -0.35995 -0.2401 -0.35995 -0.23906 -0.35949 C -0.23763 -0.36736 -0.23776 -0.36736 -0.23477 -0.37662 C -0.23307 -0.38171 -0.22943 -0.39166 -0.22943 -0.39143 C -0.228 -0.38981 -0.22643 -0.38842 -0.22513 -0.38611 C -0.22357 -0.3831 -0.2224 -0.37963 -0.22083 -0.37662 C -0.21797 -0.3706 -0.21784 -0.37106 -0.21445 -0.36713 C -0.21406 -0.37083 -0.21497 -0.37569 -0.21341 -0.37847 C -0.21237 -0.38032 -0.21029 -0.37824 -0.20912 -0.37662 C -0.2082 -0.37523 -0.20872 -0.37245 -0.20807 -0.37083 C -0.20599 -0.3662 -0.20417 -0.36736 -0.20156 -0.36504 C -0.20117 -0.36481 -0.20091 -0.36388 -0.20052 -0.36319 " pathEditMode="relative" rAng="0" ptsTypes="AAAAAAAAAAAAAAAAAAAAAAAAAAAAAAAAAAAAAAAAAAAAAAAAAAAAAAAAAAAAAAAAAAAAAAAAAAAAAAAAA">
                                      <p:cBhvr>
                                        <p:cTn id="6" dur="2000" fill="hold"/>
                                        <p:tgtEl>
                                          <p:spTgt spid="10"/>
                                        </p:tgtEl>
                                        <p:attrNameLst>
                                          <p:attrName>ppt_x</p:attrName>
                                          <p:attrName>ppt_y</p:attrName>
                                        </p:attrNameLst>
                                      </p:cBhvr>
                                      <p:rCtr x="-10443" y="-19907"/>
                                    </p:animMotion>
                                  </p:childTnLst>
                                </p:cTn>
                              </p:par>
                              <p:par>
                                <p:cTn id="7" presetID="1" presetClass="mediacall" presetSubtype="0" fill="hold" nodeType="withEffect">
                                  <p:stCondLst>
                                    <p:cond delay="0"/>
                                  </p:stCondLst>
                                  <p:childTnLst>
                                    <p:cmd type="call" cmd="playFrom(0.0)">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8501-7056-40BF-96D6-22A1B9E0B5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9EAE4E-364C-4F12-AD2A-BB412D746014}"/>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89F03C93-A077-48BA-B022-7CD68380C5C8}"/>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MedBay</a:t>
            </a:r>
            <a:endParaRPr lang="en-US" dirty="0"/>
          </a:p>
        </p:txBody>
      </p:sp>
      <p:pic>
        <p:nvPicPr>
          <p:cNvPr id="9218" name="Picture 2" descr="Empty Medbay. I'm remaking screenshots from the game without crewmates or  UI. : AmongUs">
            <a:extLst>
              <a:ext uri="{FF2B5EF4-FFF2-40B4-BE49-F238E27FC236}">
                <a16:creationId xmlns:a16="http://schemas.microsoft.com/office/drawing/2014/main" id="{8B3834B2-ED27-4CE9-BF96-2F82DC319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484631"/>
            <a:ext cx="10729005" cy="60082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518DAA0-5162-46C8-914E-8040C31725A8}"/>
                  </a:ext>
                </a:extLst>
              </p:cNvPr>
              <p:cNvGraphicFramePr>
                <a:graphicFrameLocks noChangeAspect="1"/>
              </p:cNvGraphicFramePr>
              <p:nvPr>
                <p:extLst>
                  <p:ext uri="{D42A27DB-BD31-4B8C-83A1-F6EECF244321}">
                    <p14:modId xmlns:p14="http://schemas.microsoft.com/office/powerpoint/2010/main" val="3205599707"/>
                  </p:ext>
                </p:extLst>
              </p:nvPr>
            </p:nvGraphicFramePr>
            <p:xfrm>
              <a:off x="10519874" y="16587"/>
              <a:ext cx="1672126" cy="940571"/>
            </p:xfrm>
            <a:graphic>
              <a:graphicData uri="http://schemas.microsoft.com/office/powerpoint/2016/slidezoom">
                <pslz:sldZm>
                  <pslz:sldZmObj sldId="257" cId="2525872227">
                    <pslz:zmPr id="{5A288F90-270B-41FD-BF0B-4F940EAD4C83}" returnToParent="0" transitionDur="1000">
                      <p166:blipFill xmlns:p166="http://schemas.microsoft.com/office/powerpoint/2016/6/main">
                        <a:blip r:embed="rId5"/>
                        <a:stretch>
                          <a:fillRect/>
                        </a:stretch>
                      </p166:blipFill>
                      <p166:spPr xmlns:p166="http://schemas.microsoft.com/office/powerpoint/2016/6/main">
                        <a:xfrm>
                          <a:off x="0" y="0"/>
                          <a:ext cx="1672126" cy="940571"/>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3518DAA0-5162-46C8-914E-8040C31725A8}"/>
                  </a:ext>
                </a:extLst>
              </p:cNvPr>
              <p:cNvPicPr>
                <a:picLocks noGrp="1" noRot="1" noChangeAspect="1" noMove="1" noResize="1" noEditPoints="1" noAdjustHandles="1" noChangeArrowheads="1" noChangeShapeType="1"/>
              </p:cNvPicPr>
              <p:nvPr/>
            </p:nvPicPr>
            <p:blipFill>
              <a:blip r:embed="rId7"/>
              <a:stretch>
                <a:fillRect/>
              </a:stretch>
            </p:blipFill>
            <p:spPr>
              <a:xfrm>
                <a:off x="10519874" y="16587"/>
                <a:ext cx="1672126" cy="94057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F1BE3684-6B6B-4761-A159-798CA1767674}"/>
                  </a:ext>
                </a:extLst>
              </p:cNvPr>
              <p:cNvGraphicFramePr>
                <a:graphicFrameLocks noChangeAspect="1"/>
              </p:cNvGraphicFramePr>
              <p:nvPr>
                <p:extLst>
                  <p:ext uri="{D42A27DB-BD31-4B8C-83A1-F6EECF244321}">
                    <p14:modId xmlns:p14="http://schemas.microsoft.com/office/powerpoint/2010/main" val="3477321028"/>
                  </p:ext>
                </p:extLst>
              </p:nvPr>
            </p:nvGraphicFramePr>
            <p:xfrm>
              <a:off x="7206161" y="5362553"/>
              <a:ext cx="1152434" cy="648244"/>
            </p:xfrm>
            <a:graphic>
              <a:graphicData uri="http://schemas.microsoft.com/office/powerpoint/2016/slidezoom">
                <pslz:sldZm>
                  <pslz:sldZmObj sldId="263" cId="1841478534">
                    <pslz:zmPr id="{F1C04BC0-01B0-4492-B5BE-494824E91F84}" returnToParent="0" transitionDur="1000">
                      <p166:blipFill xmlns:p166="http://schemas.microsoft.com/office/powerpoint/2016/6/main">
                        <a:blip r:embed="rId8"/>
                        <a:stretch>
                          <a:fillRect/>
                        </a:stretch>
                      </p166:blipFill>
                      <p166:spPr xmlns:p166="http://schemas.microsoft.com/office/powerpoint/2016/6/main">
                        <a:xfrm>
                          <a:off x="0" y="0"/>
                          <a:ext cx="1152434" cy="648244"/>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F1BE3684-6B6B-4761-A159-798CA1767674}"/>
                  </a:ext>
                </a:extLst>
              </p:cNvPr>
              <p:cNvPicPr>
                <a:picLocks noGrp="1" noRot="1" noChangeAspect="1" noMove="1" noResize="1" noEditPoints="1" noAdjustHandles="1" noChangeArrowheads="1" noChangeShapeType="1"/>
              </p:cNvPicPr>
              <p:nvPr/>
            </p:nvPicPr>
            <p:blipFill>
              <a:blip r:embed="rId10"/>
              <a:stretch>
                <a:fillRect/>
              </a:stretch>
            </p:blipFill>
            <p:spPr>
              <a:xfrm>
                <a:off x="7206161" y="5362553"/>
                <a:ext cx="1152434" cy="648244"/>
              </a:xfrm>
              <a:prstGeom prst="rect">
                <a:avLst/>
              </a:prstGeom>
              <a:ln w="3175">
                <a:solidFill>
                  <a:prstClr val="ltGray"/>
                </a:solidFill>
              </a:ln>
            </p:spPr>
          </p:pic>
        </mc:Fallback>
      </mc:AlternateContent>
      <p:pic>
        <p:nvPicPr>
          <p:cNvPr id="11" name="Picture 10">
            <a:extLst>
              <a:ext uri="{FF2B5EF4-FFF2-40B4-BE49-F238E27FC236}">
                <a16:creationId xmlns:a16="http://schemas.microsoft.com/office/drawing/2014/main" id="{DEEFF2C6-D718-4524-AF83-19642DC2A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7384" y="49214"/>
            <a:ext cx="1297467" cy="1410789"/>
          </a:xfrm>
          <a:prstGeom prst="rect">
            <a:avLst/>
          </a:prstGeom>
        </p:spPr>
      </p:pic>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6A03EB08-8154-4338-AFE5-0C4741282117}"/>
                  </a:ext>
                </a:extLst>
              </p:cNvPr>
              <p:cNvGraphicFramePr>
                <a:graphicFrameLocks noChangeAspect="1"/>
              </p:cNvGraphicFramePr>
              <p:nvPr>
                <p:extLst>
                  <p:ext uri="{D42A27DB-BD31-4B8C-83A1-F6EECF244321}">
                    <p14:modId xmlns:p14="http://schemas.microsoft.com/office/powerpoint/2010/main" val="3479550297"/>
                  </p:ext>
                </p:extLst>
              </p:nvPr>
            </p:nvGraphicFramePr>
            <p:xfrm>
              <a:off x="28346" y="5003152"/>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2" name="Slide Zoom 11">
                <a:hlinkClick r:id="rId13" action="ppaction://hlinksldjump"/>
                <a:extLst>
                  <a:ext uri="{FF2B5EF4-FFF2-40B4-BE49-F238E27FC236}">
                    <a16:creationId xmlns:a16="http://schemas.microsoft.com/office/drawing/2014/main" id="{6A03EB08-8154-4338-AFE5-0C4741282117}"/>
                  </a:ext>
                </a:extLst>
              </p:cNvPr>
              <p:cNvPicPr>
                <a:picLocks noGrp="1" noRot="1" noChangeAspect="1" noMove="1" noResize="1" noEditPoints="1" noAdjustHandles="1" noChangeArrowheads="1" noChangeShapeType="1"/>
              </p:cNvPicPr>
              <p:nvPr/>
            </p:nvPicPr>
            <p:blipFill>
              <a:blip r:embed="rId14"/>
              <a:stretch>
                <a:fillRect/>
              </a:stretch>
            </p:blipFill>
            <p:spPr>
              <a:xfrm>
                <a:off x="28346" y="5003152"/>
                <a:ext cx="638935" cy="359401"/>
              </a:xfrm>
              <a:prstGeom prst="rect">
                <a:avLst/>
              </a:prstGeom>
              <a:ln w="3175">
                <a:solidFill>
                  <a:prstClr val="ltGray"/>
                </a:solidFill>
              </a:ln>
            </p:spPr>
          </p:pic>
        </mc:Fallback>
      </mc:AlternateContent>
      <p:pic>
        <p:nvPicPr>
          <p:cNvPr id="13" name="334ae1dd-5201-44cb-a124-bbd54cd953b9">
            <a:hlinkClick r:id="" action="ppaction://media"/>
            <a:extLst>
              <a:ext uri="{FF2B5EF4-FFF2-40B4-BE49-F238E27FC236}">
                <a16:creationId xmlns:a16="http://schemas.microsoft.com/office/drawing/2014/main" id="{77167DDF-0DC6-484D-85D2-6D14766BB72C}"/>
              </a:ext>
            </a:extLst>
          </p:cNvPr>
          <p:cNvPicPr>
            <a:picLocks noChangeAspect="1"/>
          </p:cNvPicPr>
          <p:nvPr>
            <a:audioFile r:link="rId1"/>
            <p:extLst>
              <p:ext uri="{DAA4B4D4-6D71-4841-9C94-3DE7FCFB9230}">
                <p14:media xmlns:p14="http://schemas.microsoft.com/office/powerpoint/2010/main" r:embed="rId2">
                  <p14:trim end="3480.6794"/>
                </p14:media>
              </p:ext>
            </p:extLst>
          </p:nvPr>
        </p:nvPicPr>
        <p:blipFill>
          <a:blip r:embed="rId15"/>
          <a:stretch>
            <a:fillRect/>
          </a:stretch>
        </p:blipFill>
        <p:spPr>
          <a:xfrm>
            <a:off x="228599" y="4113054"/>
            <a:ext cx="406400" cy="406400"/>
          </a:xfrm>
          <a:prstGeom prst="rect">
            <a:avLst/>
          </a:prstGeom>
        </p:spPr>
      </p:pic>
      <p:sp>
        <p:nvSpPr>
          <p:cNvPr id="5" name="Footer Placeholder 4">
            <a:extLst>
              <a:ext uri="{FF2B5EF4-FFF2-40B4-BE49-F238E27FC236}">
                <a16:creationId xmlns:a16="http://schemas.microsoft.com/office/drawing/2014/main" id="{203D9C3F-FF73-429E-8CEA-28782614DA12}"/>
              </a:ext>
            </a:extLst>
          </p:cNvPr>
          <p:cNvSpPr>
            <a:spLocks noGrp="1"/>
          </p:cNvSpPr>
          <p:nvPr>
            <p:ph type="ftr" sz="quarter" idx="11"/>
          </p:nvPr>
        </p:nvSpPr>
        <p:spPr/>
        <p:txBody>
          <a:bodyPr/>
          <a:lstStyle/>
          <a:p>
            <a:r>
              <a:rPr lang="en-US"/>
              <a:t>Created by Kim Wiggins; www.OTKimWiggins.com </a:t>
            </a: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6F339A47-81BA-4AE8-ADA9-0F5A8C350A91}"/>
                  </a:ext>
                </a:extLst>
              </p:cNvPr>
              <p:cNvGraphicFramePr>
                <a:graphicFrameLocks noChangeAspect="1"/>
              </p:cNvGraphicFramePr>
              <p:nvPr>
                <p:extLst>
                  <p:ext uri="{D42A27DB-BD31-4B8C-83A1-F6EECF244321}">
                    <p14:modId xmlns:p14="http://schemas.microsoft.com/office/powerpoint/2010/main" val="444644028"/>
                  </p:ext>
                </p:extLst>
              </p:nvPr>
            </p:nvGraphicFramePr>
            <p:xfrm>
              <a:off x="28346" y="6300730"/>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4" name="Slide Zoom 13">
                <a:hlinkClick r:id="rId13" action="ppaction://hlinksldjump"/>
                <a:extLst>
                  <a:ext uri="{FF2B5EF4-FFF2-40B4-BE49-F238E27FC236}">
                    <a16:creationId xmlns:a16="http://schemas.microsoft.com/office/drawing/2014/main" id="{6F339A47-81BA-4AE8-ADA9-0F5A8C350A91}"/>
                  </a:ext>
                </a:extLst>
              </p:cNvPr>
              <p:cNvPicPr>
                <a:picLocks noGrp="1" noRot="1" noChangeAspect="1" noMove="1" noResize="1" noEditPoints="1" noAdjustHandles="1" noChangeArrowheads="1" noChangeShapeType="1"/>
              </p:cNvPicPr>
              <p:nvPr/>
            </p:nvPicPr>
            <p:blipFill>
              <a:blip r:embed="rId14"/>
              <a:stretch>
                <a:fillRect/>
              </a:stretch>
            </p:blipFill>
            <p:spPr>
              <a:xfrm>
                <a:off x="28346" y="6300730"/>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368172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95 0.12431 L 0.00195 0.12431 C 0.00351 0.12848 0.01588 0.15348 0.00729 0.16227 C 0.00312 0.16644 -0.00196 0.15834 -0.00664 0.15649 C -0.00847 0.15579 -0.01016 0.15533 -0.01198 0.15463 C -0.01341 0.15348 -0.01511 0.14885 -0.01628 0.15093 C -0.0168 0.15162 -0.0125 0.1632 -0.01198 0.16412 C -0.01107 0.16621 -0.00755 0.17153 -0.00873 0.16991 C -0.01354 0.16389 -0.02266 0.15093 -0.02266 0.15093 C -0.02474 0.16505 -0.02396 0.15649 -0.02266 0.1794 C -0.0224 0.18519 -0.02031 0.19121 -0.02162 0.19653 C -0.02227 0.19908 -0.02448 0.19399 -0.02591 0.19283 C -0.02735 0.19329 -0.0293 0.1926 -0.03021 0.19468 C -0.03138 0.19723 -0.03112 0.20093 -0.03125 0.20417 C -0.03177 0.21551 -0.03203 0.22709 -0.03229 0.23843 L -0.03021 0.24422 C -0.02969 0.24838 -0.02709 0.26065 -0.03125 0.2632 C -0.03386 0.26482 -0.03633 0.25949 -0.0388 0.25764 C -0.04128 0.25301 -0.04414 0.24931 -0.04623 0.24422 C -0.05052 0.23403 -0.04805 0.23843 -0.05378 0.23079 C -0.05339 0.23843 -0.05352 0.2463 -0.05274 0.25371 C -0.05209 0.25903 -0.05052 0.26389 -0.04948 0.26899 C -0.04831 0.27454 -0.04753 0.28056 -0.04623 0.28611 C -0.04505 0.2919 -0.04336 0.29746 -0.04193 0.30324 C -0.04076 0.30857 -0.0405 0.3125 -0.03985 0.31852 C -0.0405 0.32037 -0.04193 0.32199 -0.04193 0.32431 C -0.04193 0.32871 -0.03867 0.33334 -0.03985 0.3375 C -0.04063 0.34028 -0.04284 0.33403 -0.04414 0.33172 C -0.04544 0.32963 -0.0461 0.32662 -0.0474 0.32431 C -0.05925 0.3007 -0.0487 0.32547 -0.05912 0.29954 C -0.0612 0.3176 -0.06029 0.30209 -0.05703 0.32986 C -0.05638 0.33496 -0.05651 0.34005 -0.05586 0.34514 C -0.05417 0.36042 -0.05404 0.3551 -0.05169 0.36806 C -0.04727 0.39098 -0.05599 0.35324 -0.0474 0.38889 C -0.04883 0.38959 -0.05065 0.38912 -0.05169 0.39098 C -0.05274 0.39283 -0.05274 0.39584 -0.05274 0.39838 C -0.05274 0.40556 -0.05209 0.4125 -0.05169 0.41945 C -0.05143 0.42269 -0.04909 0.43079 -0.05052 0.42894 C -0.053 0.42616 -0.05339 0.42014 -0.05482 0.41551 C -0.05651 0.44005 -0.05703 0.42686 -0.04948 0.45764 C -0.04779 0.46459 -0.04414 0.47848 -0.04414 0.47848 C -0.04375 0.48218 -0.04375 0.48635 -0.0431 0.48982 C -0.04271 0.49213 -0.04128 0.49352 -0.04089 0.49561 C -0.04024 0.5 -0.04063 0.50463 -0.03985 0.50903 C -0.03919 0.5125 -0.0375 0.51528 -0.03659 0.51852 C -0.03581 0.52153 -0.03516 0.52477 -0.03451 0.52801 C -0.0349 0.52986 -0.0349 0.53542 -0.03555 0.5338 C -0.03789 0.52732 -0.03542 0.51343 -0.03776 0.52986 C -0.03216 0.54213 -0.03373 0.53681 -0.03021 0.55278 C -0.02982 0.55463 -0.028 0.55857 -0.02917 0.55857 C -0.03321 0.55857 -0.03698 0.55463 -0.04089 0.55278 C -0.05821 0.56806 -0.04623 0.55463 -0.04414 0.63473 C -0.04401 0.6375 -0.04206 0.64445 -0.04089 0.64607 C -0.03998 0.64746 -0.0388 0.64746 -0.03776 0.64792 C -0.00651 0.64514 -0.02305 0.65533 -0.01302 0.64028 C -0.01211 0.63889 -0.01094 0.63774 -0.0099 0.63658 C -0.00951 0.64098 -0.00912 0.64537 -0.00873 0.65 C -0.00834 0.6551 -0.00847 0.66019 -0.00768 0.66505 C -0.00573 0.67848 -0.0013 0.69468 0.00195 0.70695 C 0.00429 0.72801 0.00299 0.71991 0.00521 0.73172 C 0.00586 0.72593 0.00729 0.70903 0.01054 0.70695 L 0.01367 0.7051 C 0.02005 0.73311 0.00976 0.68912 0.02122 0.72986 C 0.02187 0.73218 0.02174 0.73519 0.02226 0.7375 C 0.02344 0.74213 0.02578 0.74561 0.0276 0.74908 C 0.03411 0.74514 0.02956 0.74954 0.03411 0.73172 C 0.03568 0.72547 0.03698 0.7257 0.03945 0.72037 C 0.04023 0.71852 0.04088 0.71667 0.04153 0.71459 C 0.04297 0.71783 0.04453 0.72084 0.04583 0.72431 C 0.04739 0.72801 0.05013 0.73565 0.05013 0.73565 C 0.05117 0.73311 0.05247 0.73079 0.05338 0.72801 C 0.0539 0.72616 0.05416 0.72431 0.05443 0.72223 C 0.05521 0.71667 0.05586 0.71088 0.05664 0.7051 C 0.0569 0.70324 0.05729 0.70139 0.05768 0.69954 C 0.05807 0.69653 0.05898 0.68912 0.05976 0.68611 C 0.06041 0.68403 0.0612 0.68218 0.06198 0.68033 C 0.06341 0.68218 0.06497 0.6838 0.06627 0.68611 C 0.06745 0.68843 0.06823 0.69121 0.0694 0.69375 C 0.07044 0.69584 0.07161 0.69746 0.07265 0.69954 C 0.07552 0.69815 0.07916 0.69931 0.08125 0.69561 C 0.08528 0.68843 0.08646 0.67732 0.08984 0.66899 C 0.09153 0.66459 0.09414 0.66135 0.09622 0.65764 C 0.09987 0.66852 0.09922 0.66505 0.10156 0.67662 C 0.10195 0.67848 0.10273 0.68218 0.10273 0.68218 " pathEditMode="relative" ptsTypes="AAAAAAAAAAAAAAAAAAAAAAAAAAAAAAAAAAAAAAAAAAAAAAAAAAAAAAAAAAAAAAAAAAAAAAAAAAAAAAAAAAAA">
                                      <p:cBhvr>
                                        <p:cTn id="6" dur="2000" fill="hold"/>
                                        <p:tgtEl>
                                          <p:spTgt spid="11"/>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08D8-4806-4F6F-A00F-F5BFB876A7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0B1266-68FF-48D9-B63A-BCB5EDDDE8C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44652821-0683-4315-908A-8AFB13FC70D7}"/>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Reactor</a:t>
            </a:r>
          </a:p>
        </p:txBody>
      </p:sp>
      <p:pic>
        <p:nvPicPr>
          <p:cNvPr id="10242" name="Picture 2" descr="Among Us - Best Tips and Tricks for Both Crewmates and Impostors |  BlueStacks">
            <a:extLst>
              <a:ext uri="{FF2B5EF4-FFF2-40B4-BE49-F238E27FC236}">
                <a16:creationId xmlns:a16="http://schemas.microsoft.com/office/drawing/2014/main" id="{C573653C-57FA-442D-9096-E7DB8F868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02" y="391045"/>
            <a:ext cx="11446698" cy="6492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8D34203-C157-4122-BDBB-8FC229AD25B1}"/>
                  </a:ext>
                </a:extLst>
              </p:cNvPr>
              <p:cNvGraphicFramePr>
                <a:graphicFrameLocks noChangeAspect="1"/>
              </p:cNvGraphicFramePr>
              <p:nvPr>
                <p:extLst>
                  <p:ext uri="{D42A27DB-BD31-4B8C-83A1-F6EECF244321}">
                    <p14:modId xmlns:p14="http://schemas.microsoft.com/office/powerpoint/2010/main" val="520203636"/>
                  </p:ext>
                </p:extLst>
              </p:nvPr>
            </p:nvGraphicFramePr>
            <p:xfrm>
              <a:off x="10793065" y="-3130"/>
              <a:ext cx="1398935" cy="786901"/>
            </p:xfrm>
            <a:graphic>
              <a:graphicData uri="http://schemas.microsoft.com/office/powerpoint/2016/slidezoom">
                <pslz:sldZm>
                  <pslz:sldZmObj sldId="257" cId="2525872227">
                    <pslz:zmPr id="{BDE623A9-A19B-4CA2-B9CC-C655A4B7BD64}" returnToParent="0" transitionDur="1000">
                      <p166:blipFill xmlns:p166="http://schemas.microsoft.com/office/powerpoint/2016/6/main">
                        <a:blip r:embed="rId5"/>
                        <a:stretch>
                          <a:fillRect/>
                        </a:stretch>
                      </p166:blipFill>
                      <p166:spPr xmlns:p166="http://schemas.microsoft.com/office/powerpoint/2016/6/main">
                        <a:xfrm>
                          <a:off x="0" y="0"/>
                          <a:ext cx="1398935" cy="786901"/>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D8D34203-C157-4122-BDBB-8FC229AD25B1}"/>
                  </a:ext>
                </a:extLst>
              </p:cNvPr>
              <p:cNvPicPr>
                <a:picLocks noGrp="1" noRot="1" noChangeAspect="1" noMove="1" noResize="1" noEditPoints="1" noAdjustHandles="1" noChangeArrowheads="1" noChangeShapeType="1"/>
              </p:cNvPicPr>
              <p:nvPr/>
            </p:nvPicPr>
            <p:blipFill>
              <a:blip r:embed="rId7"/>
              <a:stretch>
                <a:fillRect/>
              </a:stretch>
            </p:blipFill>
            <p:spPr>
              <a:xfrm>
                <a:off x="10793065" y="-3130"/>
                <a:ext cx="1398935" cy="78690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34BFFE67-4061-4654-8FAE-F26D2C7EB73E}"/>
                  </a:ext>
                </a:extLst>
              </p:cNvPr>
              <p:cNvGraphicFramePr>
                <a:graphicFrameLocks noChangeAspect="1"/>
              </p:cNvGraphicFramePr>
              <p:nvPr>
                <p:extLst>
                  <p:ext uri="{D42A27DB-BD31-4B8C-83A1-F6EECF244321}">
                    <p14:modId xmlns:p14="http://schemas.microsoft.com/office/powerpoint/2010/main" val="3818720137"/>
                  </p:ext>
                </p:extLst>
              </p:nvPr>
            </p:nvGraphicFramePr>
            <p:xfrm>
              <a:off x="5961797" y="2964860"/>
              <a:ext cx="1650274" cy="1019311"/>
            </p:xfrm>
            <a:graphic>
              <a:graphicData uri="http://schemas.microsoft.com/office/powerpoint/2016/slidezoom">
                <pslz:sldZm>
                  <pslz:sldZmObj sldId="263" cId="1841478534">
                    <pslz:zmPr id="{1E3BDA6E-452C-4547-B999-2F4BC01F84FB}" returnToParent="0" transitionDur="1000">
                      <p166:blipFill xmlns:p166="http://schemas.microsoft.com/office/powerpoint/2016/6/main">
                        <a:blip r:embed="rId8"/>
                        <a:stretch>
                          <a:fillRect/>
                        </a:stretch>
                      </p166:blipFill>
                      <p166:spPr xmlns:p166="http://schemas.microsoft.com/office/powerpoint/2016/6/main">
                        <a:xfrm>
                          <a:off x="0" y="0"/>
                          <a:ext cx="1650274" cy="1019311"/>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34BFFE67-4061-4654-8FAE-F26D2C7EB73E}"/>
                  </a:ext>
                </a:extLst>
              </p:cNvPr>
              <p:cNvPicPr>
                <a:picLocks noGrp="1" noRot="1" noChangeAspect="1" noMove="1" noResize="1" noEditPoints="1" noAdjustHandles="1" noChangeArrowheads="1" noChangeShapeType="1"/>
              </p:cNvPicPr>
              <p:nvPr/>
            </p:nvPicPr>
            <p:blipFill>
              <a:blip r:embed="rId10"/>
              <a:stretch>
                <a:fillRect/>
              </a:stretch>
            </p:blipFill>
            <p:spPr>
              <a:xfrm>
                <a:off x="5961797" y="2964860"/>
                <a:ext cx="1650274" cy="1019311"/>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BC056469-6336-4FAF-8115-A16D89E881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78464" y="2769120"/>
            <a:ext cx="1297467" cy="1410789"/>
          </a:xfrm>
          <a:prstGeom prst="rect">
            <a:avLst/>
          </a:prstGeom>
        </p:spPr>
      </p:pic>
      <p:sp>
        <p:nvSpPr>
          <p:cNvPr id="9" name="Rectangle 8">
            <a:extLst>
              <a:ext uri="{FF2B5EF4-FFF2-40B4-BE49-F238E27FC236}">
                <a16:creationId xmlns:a16="http://schemas.microsoft.com/office/drawing/2014/main" id="{BD20BE01-D748-48EF-B80C-40B216FC9ACB}"/>
              </a:ext>
            </a:extLst>
          </p:cNvPr>
          <p:cNvSpPr/>
          <p:nvPr/>
        </p:nvSpPr>
        <p:spPr>
          <a:xfrm>
            <a:off x="6417851" y="4872446"/>
            <a:ext cx="727532" cy="522514"/>
          </a:xfrm>
          <a:prstGeom prst="rect">
            <a:avLst/>
          </a:prstGeom>
          <a:solidFill>
            <a:srgbClr val="4B3B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ED2AA61-2E68-4575-B80D-7F4BB824EA8C}"/>
                  </a:ext>
                </a:extLst>
              </p:cNvPr>
              <p:cNvGraphicFramePr>
                <a:graphicFrameLocks noChangeAspect="1"/>
              </p:cNvGraphicFramePr>
              <p:nvPr>
                <p:extLst>
                  <p:ext uri="{D42A27DB-BD31-4B8C-83A1-F6EECF244321}">
                    <p14:modId xmlns:p14="http://schemas.microsoft.com/office/powerpoint/2010/main" val="3510117060"/>
                  </p:ext>
                </p:extLst>
              </p:nvPr>
            </p:nvGraphicFramePr>
            <p:xfrm>
              <a:off x="55567" y="4977354"/>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2" name="Slide Zoom 11">
                <a:hlinkClick r:id="rId13" action="ppaction://hlinksldjump"/>
                <a:extLst>
                  <a:ext uri="{FF2B5EF4-FFF2-40B4-BE49-F238E27FC236}">
                    <a16:creationId xmlns:a16="http://schemas.microsoft.com/office/drawing/2014/main" id="{DED2AA61-2E68-4575-B80D-7F4BB824EA8C}"/>
                  </a:ext>
                </a:extLst>
              </p:cNvPr>
              <p:cNvPicPr>
                <a:picLocks noGrp="1" noRot="1" noChangeAspect="1" noMove="1" noResize="1" noEditPoints="1" noAdjustHandles="1" noChangeArrowheads="1" noChangeShapeType="1"/>
              </p:cNvPicPr>
              <p:nvPr/>
            </p:nvPicPr>
            <p:blipFill>
              <a:blip r:embed="rId14"/>
              <a:stretch>
                <a:fillRect/>
              </a:stretch>
            </p:blipFill>
            <p:spPr>
              <a:xfrm>
                <a:off x="55567" y="4977354"/>
                <a:ext cx="638935" cy="359401"/>
              </a:xfrm>
              <a:prstGeom prst="rect">
                <a:avLst/>
              </a:prstGeom>
              <a:ln w="3175">
                <a:solidFill>
                  <a:prstClr val="ltGray"/>
                </a:solidFill>
              </a:ln>
            </p:spPr>
          </p:pic>
        </mc:Fallback>
      </mc:AlternateContent>
      <p:pic>
        <p:nvPicPr>
          <p:cNvPr id="13" name="334ae1dd-5201-44cb-a124-bbd54cd953b9">
            <a:hlinkClick r:id="" action="ppaction://media"/>
            <a:extLst>
              <a:ext uri="{FF2B5EF4-FFF2-40B4-BE49-F238E27FC236}">
                <a16:creationId xmlns:a16="http://schemas.microsoft.com/office/drawing/2014/main" id="{F9098613-4394-4322-A444-FDDEC4385E04}"/>
              </a:ext>
            </a:extLst>
          </p:cNvPr>
          <p:cNvPicPr>
            <a:picLocks noChangeAspect="1"/>
          </p:cNvPicPr>
          <p:nvPr>
            <a:audioFile r:link="rId1"/>
            <p:extLst>
              <p:ext uri="{DAA4B4D4-6D71-4841-9C94-3DE7FCFB9230}">
                <p14:media xmlns:p14="http://schemas.microsoft.com/office/powerpoint/2010/main" r:embed="rId2">
                  <p14:trim end="3480.6794"/>
                </p14:media>
              </p:ext>
            </p:extLst>
          </p:nvPr>
        </p:nvPicPr>
        <p:blipFill>
          <a:blip r:embed="rId15"/>
          <a:stretch>
            <a:fillRect/>
          </a:stretch>
        </p:blipFill>
        <p:spPr>
          <a:xfrm>
            <a:off x="156751" y="4179909"/>
            <a:ext cx="406400" cy="406400"/>
          </a:xfrm>
          <a:prstGeom prst="rect">
            <a:avLst/>
          </a:prstGeom>
        </p:spPr>
      </p:pic>
      <p:sp>
        <p:nvSpPr>
          <p:cNvPr id="5" name="Footer Placeholder 4">
            <a:extLst>
              <a:ext uri="{FF2B5EF4-FFF2-40B4-BE49-F238E27FC236}">
                <a16:creationId xmlns:a16="http://schemas.microsoft.com/office/drawing/2014/main" id="{F8F9A983-A477-4016-93CF-3B1D88FBB484}"/>
              </a:ext>
            </a:extLst>
          </p:cNvPr>
          <p:cNvSpPr>
            <a:spLocks noGrp="1"/>
          </p:cNvSpPr>
          <p:nvPr>
            <p:ph type="ftr" sz="quarter" idx="11"/>
          </p:nvPr>
        </p:nvSpPr>
        <p:spPr>
          <a:xfrm>
            <a:off x="4038600" y="6568663"/>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B27D16EC-0256-4D6E-8A8C-AC5EC0231AC2}"/>
                  </a:ext>
                </a:extLst>
              </p:cNvPr>
              <p:cNvGraphicFramePr>
                <a:graphicFrameLocks noChangeAspect="1"/>
              </p:cNvGraphicFramePr>
              <p:nvPr>
                <p:extLst>
                  <p:ext uri="{D42A27DB-BD31-4B8C-83A1-F6EECF244321}">
                    <p14:modId xmlns:p14="http://schemas.microsoft.com/office/powerpoint/2010/main" val="1980252399"/>
                  </p:ext>
                </p:extLst>
              </p:nvPr>
            </p:nvGraphicFramePr>
            <p:xfrm>
              <a:off x="40483" y="6209262"/>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4" name="Slide Zoom 13">
                <a:hlinkClick r:id="rId13" action="ppaction://hlinksldjump"/>
                <a:extLst>
                  <a:ext uri="{FF2B5EF4-FFF2-40B4-BE49-F238E27FC236}">
                    <a16:creationId xmlns:a16="http://schemas.microsoft.com/office/drawing/2014/main" id="{B27D16EC-0256-4D6E-8A8C-AC5EC0231AC2}"/>
                  </a:ext>
                </a:extLst>
              </p:cNvPr>
              <p:cNvPicPr>
                <a:picLocks noGrp="1" noRot="1" noChangeAspect="1" noMove="1" noResize="1" noEditPoints="1" noAdjustHandles="1" noChangeArrowheads="1" noChangeShapeType="1"/>
              </p:cNvPicPr>
              <p:nvPr/>
            </p:nvPicPr>
            <p:blipFill>
              <a:blip r:embed="rId14"/>
              <a:stretch>
                <a:fillRect/>
              </a:stretch>
            </p:blipFill>
            <p:spPr>
              <a:xfrm>
                <a:off x="40483" y="6209262"/>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1318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5833E-6 4.81481E-6 L -1.45833E-6 0.00023 C -0.00182 -0.0051 -0.00351 -0.01019 -0.00508 -0.01528 C -0.00599 -0.01829 -0.00664 -0.02176 -0.00755 -0.02477 C -0.00885 -0.02894 -0.01028 -0.03241 -0.01172 -0.03635 C -0.01224 -0.03936 -0.0125 -0.04306 -0.01341 -0.04584 C -0.01393 -0.04769 -0.0151 -0.04792 -0.01588 -0.04954 C -0.01693 -0.05186 -0.01745 -0.05463 -0.01836 -0.05718 C -0.01862 -0.04954 -0.01862 -0.0419 -0.01914 -0.03426 C -0.01927 -0.03241 -0.01979 -0.03056 -0.02005 -0.02871 C -0.02057 -0.02385 -0.02083 -0.01991 -0.02161 -0.01528 C -0.02213 -0.01274 -0.02396 -0.0044 -0.02487 -0.00209 C -0.02565 -0.00047 -0.02669 0.00046 -0.02747 0.00185 C -0.02917 4.81481E-6 -0.03099 -0.00116 -0.03242 -0.00394 C -0.03502 -0.00857 -0.0375 -0.02084 -0.03906 -0.02686 C -0.04088 -0.03403 -0.0414 -0.03403 -0.04401 -0.0419 C -0.04466 -0.04375 -0.04518 -0.04584 -0.0457 -0.04769 C -0.04596 -0.04514 -0.04622 -0.0426 -0.04648 -0.04005 C -0.04739 -0.03125 -0.04778 -0.022 -0.04896 -0.01343 C -0.04922 -0.01158 -0.04961 -0.00973 -0.04974 -0.00764 C -0.05117 0.003 -0.04974 -0.00301 -0.05234 0.00555 C -0.0556 -0.00579 -0.05573 -0.0051 -0.05807 -0.01713 C -0.05872 -0.02038 -0.05898 -0.02385 -0.05976 -0.02686 C -0.06094 -0.03149 -0.0625 -0.03565 -0.06393 -0.04005 C -0.06419 -0.03681 -0.06458 -0.0338 -0.06471 -0.03056 C -0.0651 -0.02362 -0.06484 -0.01644 -0.06562 -0.00973 C -0.06627 -0.00301 -0.06784 0.003 -0.06888 0.00949 C -0.07005 0.01736 -0.06901 0.01412 -0.07213 0.01898 C -0.07435 0.01643 -0.07682 0.01481 -0.07877 0.01134 C -0.08073 0.00763 -0.08203 0.00231 -0.08385 -0.00209 C -0.09036 -0.01852 -0.08607 -0.00487 -0.09362 -0.02686 C -0.09518 -0.03102 -0.09635 -0.03588 -0.09792 -0.04005 C -0.09857 -0.04213 -0.09961 -0.04375 -0.10026 -0.04584 C -0.10156 -0.04885 -0.10247 -0.05209 -0.10364 -0.05533 C -0.1056 -0.0375 -0.10286 -0.05926 -0.1069 -0.0382 C -0.10742 -0.03588 -0.10729 -0.03311 -0.10781 -0.03056 C -0.1082 -0.02825 -0.11015 -0.01945 -0.11107 -0.01713 C -0.11172 -0.01551 -0.11276 -0.01459 -0.11354 -0.01343 C -0.12396 -0.02246 -0.11797 -0.01297 -0.12357 -0.03635 C -0.125 -0.04237 -0.12851 -0.05348 -0.12851 -0.05325 C -0.12877 -0.05024 -0.12903 -0.047 -0.1293 -0.04399 C -0.12969 -0.03889 -0.12956 -0.03357 -0.13021 -0.02871 C -0.13125 -0.01899 -0.1332 -0.01088 -0.13515 -0.00209 C -0.13659 -0.00255 -0.13802 -0.00209 -0.13919 -0.00394 C -0.1418 -0.00764 -0.14453 -0.022 -0.14583 -0.02686 C -0.14857 -0.03519 -0.15091 -0.04422 -0.15417 -0.05139 C -0.15755 -0.05926 -0.15612 -0.05487 -0.15833 -0.06482 C -0.16081 -0.04815 -0.15677 -0.07686 -0.16002 -0.04005 C -0.16028 -0.03681 -0.16107 -0.0338 -0.16159 -0.03056 C -0.16354 -0.01875 -0.16315 -0.02084 -0.16406 -0.00973 C -0.16849 -0.01644 -0.16523 -0.00973 -0.16823 -0.02292 C -0.17057 -0.03288 -0.17591 -0.05325 -0.17903 -0.06297 C -0.17969 -0.06505 -0.18073 -0.06667 -0.18151 -0.06852 C -0.18242 -0.04352 -0.18138 -0.05186 -0.18398 -0.03241 C -0.18424 -0.03056 -0.1845 -0.02848 -0.18489 -0.02686 C -0.18528 -0.02477 -0.18594 -0.02292 -0.18646 -0.02107 C -0.18789 -0.02223 -0.18932 -0.02292 -0.19062 -0.02477 C -0.19596 -0.03334 -0.19401 -0.03496 -0.19805 -0.04584 C -0.1987 -0.04746 -0.19974 -0.04838 -0.20052 -0.04954 C -0.2013 -0.0338 -0.20104 -0.01829 -0.2039 -0.00394 C -0.20456 -0.00047 -0.20508 0.00347 -0.20638 0.00555 C -0.20755 0.00763 -0.20911 0.00694 -0.21055 0.0074 C -0.21107 0.00555 -0.21172 0.00393 -0.21211 0.00185 C -0.2194 -0.03125 -0.21211 0.00046 -0.21549 -0.01713 C -0.21588 -0.01991 -0.21653 -0.02223 -0.21719 -0.02477 C -0.2164 -0.00301 -0.2151 0.00833 -0.21875 0.03032 C -0.21914 0.0324 -0.21992 0.02662 -0.22044 0.02476 C -0.22526 0.04699 -0.2207 0.02314 -0.22292 0.078 C -0.22357 0.09351 -0.22318 0.0912 -0.22695 0.09699 C -0.22877 0.09513 -0.2306 0.09421 -0.23203 0.0912 C -0.2332 0.08888 -0.23346 0.08449 -0.2345 0.08171 C -0.23542 0.07939 -0.23672 0.078 -0.23776 0.07615 C -0.23867 0.07986 -0.23958 0.08356 -0.24036 0.0875 C -0.24075 0.08981 -0.24075 0.09259 -0.24114 0.09513 C -0.2418 0.09837 -0.24297 0.10138 -0.24362 0.10462 C -0.24466 0.10925 -0.24414 0.1125 -0.24609 0.11597 C -0.24687 0.11736 -0.24778 0.11736 -0.24857 0.11805 C -0.25403 0.11388 -0.2513 0.11712 -0.25612 0.09699 C -0.25651 0.09513 -0.25625 0.09259 -0.2569 0.0912 C -0.25781 0.08958 -0.25911 0.09004 -0.26028 0.08935 C -0.26159 0.0868 -0.26315 0.08495 -0.26432 0.08171 C -0.26484 0.08032 -0.26471 0.07777 -0.2651 0.07615 C -0.26562 0.07407 -0.26614 0.07199 -0.26693 0.07037 C -0.26836 0.06643 -0.27005 0.06273 -0.27174 0.05902 C -0.27265 0.05694 -0.27318 0.05416 -0.27435 0.05324 C -0.27734 0.05092 -0.2763 0.053 -0.27747 0.04745 " pathEditMode="relative" rAng="0" ptsTypes="AAAAAAAAAAAAAAAAAAAAAAAAAAAAAAAAAAAAAAAAAAAAAAAAAAAAAAAAAAAAAAAAAAAAAAAAAAAAAAAAAAAAAA">
                                      <p:cBhvr>
                                        <p:cTn id="6" dur="2000" fill="hold"/>
                                        <p:tgtEl>
                                          <p:spTgt spid="10"/>
                                        </p:tgtEl>
                                        <p:attrNameLst>
                                          <p:attrName>ppt_x</p:attrName>
                                          <p:attrName>ppt_y</p:attrName>
                                        </p:attrNameLst>
                                      </p:cBhvr>
                                      <p:rCtr x="-13880" y="2477"/>
                                    </p:animMotion>
                                  </p:childTnLst>
                                </p:cTn>
                              </p:par>
                              <p:par>
                                <p:cTn id="7" presetID="1" presetClass="mediacall" presetSubtype="0" fill="hold" nodeType="withEffect">
                                  <p:stCondLst>
                                    <p:cond delay="0"/>
                                  </p:stCondLst>
                                  <p:childTnLst>
                                    <p:cmd type="call" cmd="playFrom(0.0)">
                                      <p:cBhvr>
                                        <p:cTn id="8"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08D8-4806-4F6F-A00F-F5BFB876A72C}"/>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7EF6509F-5AFD-4F21-A6A4-B1AE0B228C2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59391" y="1825625"/>
            <a:ext cx="4273217" cy="4351338"/>
          </a:xfrm>
        </p:spPr>
      </p:pic>
      <p:sp>
        <p:nvSpPr>
          <p:cNvPr id="4" name="Title 1">
            <a:extLst>
              <a:ext uri="{FF2B5EF4-FFF2-40B4-BE49-F238E27FC236}">
                <a16:creationId xmlns:a16="http://schemas.microsoft.com/office/drawing/2014/main" id="{44652821-0683-4315-908A-8AFB13FC70D7}"/>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Security</a:t>
            </a:r>
          </a:p>
        </p:txBody>
      </p:sp>
      <p:pic>
        <p:nvPicPr>
          <p:cNvPr id="12290" name="Picture 2" descr="The 4 best Among Us kill spots on The Skeld - SQUAD">
            <a:extLst>
              <a:ext uri="{FF2B5EF4-FFF2-40B4-BE49-F238E27FC236}">
                <a16:creationId xmlns:a16="http://schemas.microsoft.com/office/drawing/2014/main" id="{3983B64C-F6F4-4D9A-85E7-BA54A503F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110" y="365124"/>
            <a:ext cx="11542889" cy="6492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32DED6-CCEE-429D-8F61-EA3512D80556}"/>
                  </a:ext>
                </a:extLst>
              </p:cNvPr>
              <p:cNvGraphicFramePr>
                <a:graphicFrameLocks noChangeAspect="1"/>
              </p:cNvGraphicFramePr>
              <p:nvPr>
                <p:extLst>
                  <p:ext uri="{D42A27DB-BD31-4B8C-83A1-F6EECF244321}">
                    <p14:modId xmlns:p14="http://schemas.microsoft.com/office/powerpoint/2010/main" val="4026685524"/>
                  </p:ext>
                </p:extLst>
              </p:nvPr>
            </p:nvGraphicFramePr>
            <p:xfrm>
              <a:off x="10896407" y="0"/>
              <a:ext cx="1292966" cy="727293"/>
            </p:xfrm>
            <a:graphic>
              <a:graphicData uri="http://schemas.microsoft.com/office/powerpoint/2016/slidezoom">
                <pslz:sldZm>
                  <pslz:sldZmObj sldId="257" cId="2525872227">
                    <pslz:zmPr id="{EEA6F079-3146-4F4C-8EEC-B72E3F90DD5D}" returnToParent="0" transitionDur="1000">
                      <p166:blipFill xmlns:p166="http://schemas.microsoft.com/office/powerpoint/2016/6/main">
                        <a:blip r:embed="rId7"/>
                        <a:stretch>
                          <a:fillRect/>
                        </a:stretch>
                      </p166:blipFill>
                      <p166:spPr xmlns:p166="http://schemas.microsoft.com/office/powerpoint/2016/6/main">
                        <a:xfrm>
                          <a:off x="0" y="0"/>
                          <a:ext cx="1292966" cy="727293"/>
                        </a:xfrm>
                        <a:prstGeom prst="rect">
                          <a:avLst/>
                        </a:prstGeom>
                        <a:ln w="3175">
                          <a:solidFill>
                            <a:prstClr val="ltGray"/>
                          </a:solidFill>
                        </a:ln>
                      </p166:spPr>
                    </pslz:zmPr>
                  </pslz:sldZmObj>
                </pslz:sldZm>
              </a:graphicData>
            </a:graphic>
          </p:graphicFrame>
        </mc:Choice>
        <mc:Fallback xmlns="">
          <p:pic>
            <p:nvPicPr>
              <p:cNvPr id="6" name="Slide Zoom 5">
                <a:hlinkClick r:id="rId8" action="ppaction://hlinksldjump"/>
                <a:extLst>
                  <a:ext uri="{FF2B5EF4-FFF2-40B4-BE49-F238E27FC236}">
                    <a16:creationId xmlns:a16="http://schemas.microsoft.com/office/drawing/2014/main" id="{5832DED6-CCEE-429D-8F61-EA3512D80556}"/>
                  </a:ext>
                </a:extLst>
              </p:cNvPr>
              <p:cNvPicPr>
                <a:picLocks noGrp="1" noRot="1" noChangeAspect="1" noMove="1" noResize="1" noEditPoints="1" noAdjustHandles="1" noChangeArrowheads="1" noChangeShapeType="1"/>
              </p:cNvPicPr>
              <p:nvPr/>
            </p:nvPicPr>
            <p:blipFill>
              <a:blip r:embed="rId9"/>
              <a:stretch>
                <a:fillRect/>
              </a:stretch>
            </p:blipFill>
            <p:spPr>
              <a:xfrm>
                <a:off x="10896407" y="0"/>
                <a:ext cx="1292966" cy="727293"/>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056FCF29-712E-4E80-90D4-003725ED3906}"/>
              </a:ext>
            </a:extLst>
          </p:cNvPr>
          <p:cNvSpPr/>
          <p:nvPr/>
        </p:nvSpPr>
        <p:spPr>
          <a:xfrm>
            <a:off x="5257800" y="3247526"/>
            <a:ext cx="1698171" cy="992777"/>
          </a:xfrm>
          <a:prstGeom prst="rect">
            <a:avLst/>
          </a:prstGeom>
          <a:solidFill>
            <a:srgbClr val="1B5A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6A1684-8843-47C2-9AA0-07B20BAF8B47}"/>
              </a:ext>
            </a:extLst>
          </p:cNvPr>
          <p:cNvSpPr/>
          <p:nvPr/>
        </p:nvSpPr>
        <p:spPr>
          <a:xfrm>
            <a:off x="6955971" y="6399213"/>
            <a:ext cx="590005" cy="458787"/>
          </a:xfrm>
          <a:prstGeom prst="rect">
            <a:avLst/>
          </a:prstGeom>
          <a:solidFill>
            <a:srgbClr val="1B5A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DEB539D-AFBB-40B5-A19B-7E445A482F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050" y="4240303"/>
            <a:ext cx="1297467" cy="1410789"/>
          </a:xfrm>
          <a:prstGeom prst="rect">
            <a:avLst/>
          </a:prstGeom>
        </p:spPr>
      </p:pic>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70EA6C78-1363-4D77-894B-06ED4AEB02C4}"/>
                  </a:ext>
                </a:extLst>
              </p:cNvPr>
              <p:cNvGraphicFramePr>
                <a:graphicFrameLocks noChangeAspect="1"/>
              </p:cNvGraphicFramePr>
              <p:nvPr>
                <p:extLst>
                  <p:ext uri="{D42A27DB-BD31-4B8C-83A1-F6EECF244321}">
                    <p14:modId xmlns:p14="http://schemas.microsoft.com/office/powerpoint/2010/main" val="2405574198"/>
                  </p:ext>
                </p:extLst>
              </p:nvPr>
            </p:nvGraphicFramePr>
            <p:xfrm>
              <a:off x="0" y="5436096"/>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1"/>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5" name="Slide Zoom 14">
                <a:hlinkClick r:id="rId12" action="ppaction://hlinksldjump"/>
                <a:extLst>
                  <a:ext uri="{FF2B5EF4-FFF2-40B4-BE49-F238E27FC236}">
                    <a16:creationId xmlns:a16="http://schemas.microsoft.com/office/drawing/2014/main" id="{70EA6C78-1363-4D77-894B-06ED4AEB02C4}"/>
                  </a:ext>
                </a:extLst>
              </p:cNvPr>
              <p:cNvPicPr>
                <a:picLocks noGrp="1" noRot="1" noChangeAspect="1" noMove="1" noResize="1" noEditPoints="1" noAdjustHandles="1" noChangeArrowheads="1" noChangeShapeType="1"/>
              </p:cNvPicPr>
              <p:nvPr/>
            </p:nvPicPr>
            <p:blipFill>
              <a:blip r:embed="rId13"/>
              <a:stretch>
                <a:fillRect/>
              </a:stretch>
            </p:blipFill>
            <p:spPr>
              <a:xfrm>
                <a:off x="0" y="5436096"/>
                <a:ext cx="638935" cy="359401"/>
              </a:xfrm>
              <a:prstGeom prst="rect">
                <a:avLst/>
              </a:prstGeom>
              <a:ln w="3175">
                <a:solidFill>
                  <a:prstClr val="ltGray"/>
                </a:solidFill>
              </a:ln>
            </p:spPr>
          </p:pic>
        </mc:Fallback>
      </mc:AlternateContent>
      <p:pic>
        <p:nvPicPr>
          <p:cNvPr id="16" name="334ae1dd-5201-44cb-a124-bbd54cd953b9">
            <a:hlinkClick r:id="" action="ppaction://media"/>
            <a:extLst>
              <a:ext uri="{FF2B5EF4-FFF2-40B4-BE49-F238E27FC236}">
                <a16:creationId xmlns:a16="http://schemas.microsoft.com/office/drawing/2014/main" id="{DD631A40-3147-4A37-BD75-7AF119A1D855}"/>
              </a:ext>
            </a:extLst>
          </p:cNvPr>
          <p:cNvPicPr>
            <a:picLocks noChangeAspect="1"/>
          </p:cNvPicPr>
          <p:nvPr>
            <a:audioFile r:link="rId1"/>
            <p:extLst>
              <p:ext uri="{DAA4B4D4-6D71-4841-9C94-3DE7FCFB9230}">
                <p14:media xmlns:p14="http://schemas.microsoft.com/office/powerpoint/2010/main" r:embed="rId2">
                  <p14:trim end="3438.6794"/>
                </p14:media>
              </p:ext>
            </p:extLst>
          </p:nvPr>
        </p:nvPicPr>
        <p:blipFill>
          <a:blip r:embed="rId14"/>
          <a:stretch>
            <a:fillRect/>
          </a:stretch>
        </p:blipFill>
        <p:spPr>
          <a:xfrm>
            <a:off x="62948" y="4724956"/>
            <a:ext cx="406400" cy="406400"/>
          </a:xfrm>
          <a:prstGeom prst="rect">
            <a:avLst/>
          </a:prstGeom>
        </p:spPr>
      </p:pic>
      <p:pic>
        <p:nvPicPr>
          <p:cNvPr id="17" name="706bc93e-e5e2-4379-b14d-01c9e49ad7ec">
            <a:hlinkClick r:id="" action="ppaction://media"/>
            <a:extLst>
              <a:ext uri="{FF2B5EF4-FFF2-40B4-BE49-F238E27FC236}">
                <a16:creationId xmlns:a16="http://schemas.microsoft.com/office/drawing/2014/main" id="{6F702465-4714-4B33-92EB-7565050EF330}"/>
              </a:ext>
            </a:extLst>
          </p:cNvPr>
          <p:cNvPicPr>
            <a:picLocks noChangeAspect="1"/>
          </p:cNvPicPr>
          <p:nvPr>
            <a:audioFile r:link="rId1"/>
            <p:extLst>
              <p:ext uri="{DAA4B4D4-6D71-4841-9C94-3DE7FCFB9230}">
                <p14:media xmlns:p14="http://schemas.microsoft.com/office/powerpoint/2010/main" r:embed="rId3">
                  <p14:trim end="3534.9358"/>
                </p14:media>
              </p:ext>
            </p:extLst>
          </p:nvPr>
        </p:nvPicPr>
        <p:blipFill>
          <a:blip r:embed="rId14"/>
          <a:stretch>
            <a:fillRect/>
          </a:stretch>
        </p:blipFill>
        <p:spPr>
          <a:xfrm>
            <a:off x="139544" y="4205221"/>
            <a:ext cx="406400" cy="406400"/>
          </a:xfrm>
          <a:prstGeom prst="rect">
            <a:avLst/>
          </a:prstGeom>
        </p:spPr>
      </p:pic>
      <p:sp>
        <p:nvSpPr>
          <p:cNvPr id="3" name="Footer Placeholder 2">
            <a:extLst>
              <a:ext uri="{FF2B5EF4-FFF2-40B4-BE49-F238E27FC236}">
                <a16:creationId xmlns:a16="http://schemas.microsoft.com/office/drawing/2014/main" id="{B19D343A-6B44-48E2-8CD8-1AC5505F1B96}"/>
              </a:ext>
            </a:extLst>
          </p:cNvPr>
          <p:cNvSpPr>
            <a:spLocks noGrp="1"/>
          </p:cNvSpPr>
          <p:nvPr>
            <p:ph type="ftr" sz="quarter" idx="11"/>
          </p:nvPr>
        </p:nvSpPr>
        <p:spPr>
          <a:xfrm>
            <a:off x="4049485" y="6492875"/>
            <a:ext cx="4114800" cy="365125"/>
          </a:xfrm>
        </p:spPr>
        <p:txBody>
          <a:bodyPr/>
          <a:lstStyle/>
          <a:p>
            <a:r>
              <a:rPr lang="en-US" dirty="0"/>
              <a:t>Created by Kim Wiggins; www.OTKimWiggins.com </a:t>
            </a:r>
          </a:p>
        </p:txBody>
      </p:sp>
      <p:pic>
        <p:nvPicPr>
          <p:cNvPr id="10" name="Picture 9">
            <a:extLst>
              <a:ext uri="{FF2B5EF4-FFF2-40B4-BE49-F238E27FC236}">
                <a16:creationId xmlns:a16="http://schemas.microsoft.com/office/drawing/2014/main" id="{104ED391-B106-4F89-AF65-347A9283F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554" y="4529137"/>
            <a:ext cx="1301765" cy="1325563"/>
          </a:xfrm>
          <a:prstGeom prst="rect">
            <a:avLst/>
          </a:prstGeom>
        </p:spPr>
      </p:pic>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BABEA53A-D00B-4F4B-9AA9-F900230A0E18}"/>
                  </a:ext>
                </a:extLst>
              </p:cNvPr>
              <p:cNvGraphicFramePr>
                <a:graphicFrameLocks noChangeAspect="1"/>
              </p:cNvGraphicFramePr>
              <p:nvPr>
                <p:extLst>
                  <p:ext uri="{D42A27DB-BD31-4B8C-83A1-F6EECF244321}">
                    <p14:modId xmlns:p14="http://schemas.microsoft.com/office/powerpoint/2010/main" val="3857308024"/>
                  </p:ext>
                </p:extLst>
              </p:nvPr>
            </p:nvGraphicFramePr>
            <p:xfrm>
              <a:off x="38582" y="6100237"/>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1"/>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8" name="Slide Zoom 17">
                <a:hlinkClick r:id="rId12" action="ppaction://hlinksldjump"/>
                <a:extLst>
                  <a:ext uri="{FF2B5EF4-FFF2-40B4-BE49-F238E27FC236}">
                    <a16:creationId xmlns:a16="http://schemas.microsoft.com/office/drawing/2014/main" id="{BABEA53A-D00B-4F4B-9AA9-F900230A0E18}"/>
                  </a:ext>
                </a:extLst>
              </p:cNvPr>
              <p:cNvPicPr>
                <a:picLocks noGrp="1" noRot="1" noChangeAspect="1" noMove="1" noResize="1" noEditPoints="1" noAdjustHandles="1" noChangeArrowheads="1" noChangeShapeType="1"/>
              </p:cNvPicPr>
              <p:nvPr/>
            </p:nvPicPr>
            <p:blipFill>
              <a:blip r:embed="rId13"/>
              <a:stretch>
                <a:fillRect/>
              </a:stretch>
            </p:blipFill>
            <p:spPr>
              <a:xfrm>
                <a:off x="38582" y="6100237"/>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160023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276 0.02547 L 0.01276 0.02547 C 0.01589 0.02038 0.01875 0.01459 0.0224 0.01019 C 0.0263 0.00556 0.03125 0.00371 0.03516 -0.00115 C 0.03633 -0.00231 0.03724 -0.00393 0.03841 -0.00486 C 0.03946 -0.00578 0.0405 -0.00625 0.04167 -0.00694 C 0.04375 -0.00555 0.04636 -0.00555 0.04805 -0.003 C 0.04922 -0.00138 0.04857 0.00209 0.04909 0.00463 C 0.04961 0.00672 0.05052 0.00834 0.0513 0.01019 C 0.05209 0.01505 0.05287 0.01945 0.05443 0.02362 C 0.05534 0.0257 0.05677 0.02709 0.05768 0.0294 C 0.06446 0.04468 0.05899 0.03727 0.06524 0.04445 C 0.06628 0.03959 0.06732 0.0345 0.06836 0.0294 C 0.06875 0.02755 0.06927 0.02547 0.06953 0.02362 C 0.06992 0.02038 0.07018 0.01737 0.07058 0.01413 C 0.07123 0.00903 0.07018 0.00186 0.07266 -0.00115 C 0.07722 -0.00648 0.075 -0.00324 0.07917 -0.01064 C 0.08021 -0.0074 0.08138 -0.00439 0.08229 -0.00115 C 0.08308 0.00139 0.0836 0.00417 0.08451 0.00649 C 0.08737 0.01366 0.08828 0.01135 0.09193 0.01783 C 0.09323 0.02014 0.09388 0.02338 0.09518 0.02547 C 0.09727 0.02917 0.09896 0.02963 0.10156 0.03125 C 0.103 0.02385 0.10365 0.01852 0.10586 0.01227 C 0.1086 0.0044 0.1099 -0.00648 0.11446 -0.01064 L 0.11875 -0.01435 C 0.11979 -0.01388 0.12123 -0.01388 0.12201 -0.0125 C 0.12305 -0.01064 0.12331 -0.0074 0.12409 -0.00486 C 0.12513 -0.00162 0.12617 0.00163 0.12735 0.00463 C 0.13138 0.01528 0.13281 0.01806 0.13698 0.02732 C 0.13737 0.02917 0.13959 0.0426 0.14232 0.0426 C 0.1444 0.0426 0.1461 0.03936 0.14766 0.03704 C 0.15117 0.03172 0.15417 0.02547 0.15729 0.01991 C 0.15951 0.01598 0.16511 0.00533 0.1681 0.00278 C 0.16966 0.00116 0.17162 0.00163 0.17344 0.0007 C 0.17448 0.00024 0.17552 -0.00046 0.17656 -0.00115 C 0.17774 0.00024 0.17904 0.00093 0.17982 0.00278 C 0.18086 0.00487 0.18125 0.00788 0.18203 0.01019 C 0.18334 0.01482 0.18477 0.01922 0.18633 0.02362 C 0.18724 0.02639 0.18854 0.02848 0.18946 0.03125 C 0.19063 0.03426 0.19154 0.03774 0.19271 0.04075 C 0.19401 0.04399 0.19558 0.047 0.19701 0.05024 C 0.19779 0.05209 0.19844 0.05417 0.19909 0.05602 C 0.20026 0.05463 0.20156 0.05394 0.20235 0.05209 C 0.20339 0.05 0.20365 0.047 0.20443 0.04445 C 0.20547 0.0419 0.20664 0.03936 0.20768 0.03704 C 0.20847 0.03241 0.20886 0.02778 0.2099 0.02362 C 0.21185 0.01528 0.21498 0.00764 0.21836 0.0007 C 0.21979 -0.00185 0.22123 -0.00439 0.22266 -0.00694 C 0.22487 -0.00486 0.22722 -0.0037 0.22917 -0.00115 C 0.23086 0.00139 0.23216 0.00487 0.23347 0.00834 C 0.23438 0.01088 0.23906 0.02848 0.24193 0.03496 C 0.24518 0.04213 0.25156 0.05602 0.25156 0.05602 C 0.25821 0.04422 0.25222 0.05695 0.25703 0.03311 C 0.25768 0.02963 0.25925 0.02686 0.26016 0.02362 C 0.26185 0.01783 0.26107 0.01482 0.26237 0.00834 C 0.26289 0.00579 0.2638 0.00325 0.26446 0.0007 C 0.26589 0.00139 0.26758 0.00116 0.26875 0.00278 C 0.26966 0.00394 0.26927 0.00672 0.26979 0.00834 C 0.27253 0.0169 0.27214 0.01551 0.2763 0.01783 C 0.27696 0.01528 0.27748 0.01274 0.27839 0.01019 C 0.28503 -0.0074 0.2806 0.00788 0.2849 -0.00486 C 0.2905 -0.02175 0.28672 -0.01412 0.29232 -0.02384 C 0.29414 -0.02268 0.29636 -0.02268 0.29766 -0.02013 C 0.30039 -0.01504 0.3069 0.0176 0.30729 0.01991 C 0.30964 0.0301 0.31133 0.03727 0.31485 0.04653 C 0.31615 0.04977 0.31797 0.05255 0.31914 0.05602 C 0.32005 0.0588 0.32044 0.0625 0.32123 0.06551 C 0.32188 0.0676 0.32266 0.06922 0.32344 0.0713 C 0.32383 0.06922 0.32422 0.06737 0.32448 0.06551 C 0.32487 0.06227 0.325 0.05903 0.32552 0.05602 C 0.32604 0.05325 0.32722 0.05093 0.32774 0.04838 C 0.32865 0.04399 0.32917 0.03959 0.32982 0.03496 C 0.3306 0.0301 0.33229 0.0125 0.33412 0.00649 C 0.3349 0.00417 0.33633 0.00278 0.33737 0.0007 C 0.33841 0.00209 0.33985 0.00278 0.3405 0.00463 C 0.3431 0.01158 0.34466 0.02338 0.34597 0.03125 C 0.34623 0.03311 0.34649 0.03519 0.34701 0.03704 C 0.34753 0.03889 0.34844 0.04075 0.34909 0.0426 C 0.34948 0.04584 0.34961 0.04908 0.35026 0.05209 C 0.35065 0.0544 0.35156 0.05973 0.35235 0.05788 C 0.35508 0.0507 0.35391 0.0375 0.3556 0.0294 C 0.35625 0.02593 0.35768 0.02292 0.35873 0.01991 C 0.35912 0.01621 0.35977 0.00857 0.36094 0.00463 C 0.36146 0.00255 0.36237 0.0007 0.36302 -0.00115 C 0.36406 0.00278 0.3655 0.00625 0.36628 0.01019 C 0.3668 0.0132 0.36719 0.022 0.36836 0.02547 C 0.36966 0.02894 0.37149 0.03172 0.37266 0.03496 C 0.37357 0.0375 0.37409 0.04028 0.37487 0.0426 C 0.37552 0.04468 0.3763 0.04653 0.37696 0.04838 C 0.37917 0.0419 0.38125 0.03681 0.38229 0.0294 C 0.38294 0.025 0.38255 0.02038 0.38347 0.01598 C 0.38386 0.01366 0.38763 0.00394 0.3888 0.0007 C 0.39024 0.00209 0.39219 0.00232 0.3931 0.00463 C 0.39414 0.00718 0.39388 0.01088 0.39414 0.01413 C 0.39453 0.01852 0.39427 0.02338 0.39518 0.02732 C 0.3961 0.03125 0.39818 0.03357 0.39948 0.03704 C 0.40469 0.05024 0.40104 0.04237 0.40482 0.05602 C 0.40547 0.05811 0.40625 0.05973 0.40703 0.06158 C 0.40808 0.06042 0.40938 0.0595 0.41016 0.05788 C 0.41341 0.05139 0.41367 0.0463 0.4155 0.03889 C 0.41693 0.0338 0.41836 0.02871 0.41979 0.02362 L 0.42201 0.01598 C 0.42865 0.022 0.42578 0.0169 0.42735 0.03311 C 0.42761 0.03635 0.428 0.03959 0.42839 0.0426 C 0.42865 0.04468 0.42852 0.04746 0.42943 0.04838 C 0.43177 0.05047 0.43451 0.04931 0.43698 0.05024 C 0.43776 0.05047 0.43841 0.05163 0.43919 0.05209 " pathEditMode="relative" ptsTypes="AAAAAAAAAAAAAAAAAAAAAAAAAAAAAAAAAAAAAAAAAAAAAAAAAAAAAAAAAAAAAAAAAAAAAAAAAAAAAAAAAAAAAAAAAAAAAAAAAAAAAAAAAAA">
                                      <p:cBhvr>
                                        <p:cTn id="6" dur="2000" fill="hold"/>
                                        <p:tgtEl>
                                          <p:spTgt spid="14"/>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1" fill="hold"/>
                                        <p:tgtEl>
                                          <p:spTgt spid="16"/>
                                        </p:tgtEl>
                                      </p:cBhvr>
                                    </p:cmd>
                                  </p:childTnLst>
                                </p:cTn>
                              </p:par>
                              <p:par>
                                <p:cTn id="9" presetID="0" presetClass="path" presetSubtype="0" accel="50000" decel="50000" fill="hold" nodeType="withEffect">
                                  <p:stCondLst>
                                    <p:cond delay="0"/>
                                  </p:stCondLst>
                                  <p:childTnLst>
                                    <p:animMotion origin="layout" path="M 0.00651 0.07778 L 0.00651 0.07778 C 0.00898 0.07616 0.0112 0.07315 0.01367 0.07315 C 0.01471 0.07315 0.0151 0.07616 0.01549 0.07778 C 0.01627 0.08079 0.01666 0.08426 0.01732 0.08727 C 0.01966 0.10047 0.01575 0.07963 0.02083 0.10325 C 0.02148 0.10625 0.02265 0.11274 0.02265 0.11274 C 0.02318 0.11158 0.02396 0.11088 0.02435 0.1095 C 0.02487 0.10811 0.02487 0.10625 0.02526 0.10487 C 0.02578 0.10301 0.02643 0.10162 0.02708 0.1 C 0.02799 0.10209 0.02916 0.10394 0.02982 0.10649 C 0.03034 0.1088 0.03138 0.12431 0.03151 0.12547 C 0.03203 0.12871 0.03333 0.13496 0.03333 0.13496 C 0.03359 0.13287 0.03385 0.13079 0.03424 0.12871 C 0.03476 0.12593 0.03554 0.12338 0.03607 0.12061 C 0.03815 0.10811 0.03541 0.1169 0.03867 0.10787 C 0.0401 0.11829 0.03984 0.1125 0.03867 0.12709 C 0.03828 0.13287 0.03776 0.14028 0.03685 0.14607 C 0.03672 0.14769 0.03633 0.14931 0.03607 0.15093 C 0.03359 0.14653 0.03047 0.14213 0.0289 0.13658 C 0.02812 0.13403 0.02812 0.13079 0.02708 0.12871 C 0.02617 0.12686 0.02474 0.12639 0.02357 0.12547 C 0.02318 0.12315 0.02291 0.11505 0.01992 0.11598 C 0.01875 0.11621 0.01797 0.11875 0.01732 0.12061 C 0.01653 0.12269 0.01627 0.125 0.01549 0.12709 C 0.01445 0.12987 0.01302 0.13218 0.01185 0.13496 C 0.01133 0.13658 0.01068 0.1382 0.01015 0.13982 C 0.00963 0.14306 0.00937 0.14977 0.00651 0.15093 C 0.00573 0.15116 0.00534 0.14862 0.00482 0.14769 C 0.00443 0.14491 0.00312 0.13172 0.00208 0.1301 C 0.0013 0.12894 0.00026 0.13241 -0.00065 0.13334 C -0.00117 0.13542 -0.00169 0.13774 -0.00235 0.13982 C -0.00287 0.14144 -0.00365 0.14283 -0.00417 0.14445 C -0.00456 0.14607 -0.00469 0.14769 -0.00508 0.14931 L -0.0086 0.14283 L -0.01133 0.1382 C -0.01185 0.13612 -0.01237 0.1338 -0.01302 0.13172 C -0.0138 0.12987 -0.01498 0.12871 -0.01576 0.12709 C -0.01706 0.12454 -0.0181 0.12153 -0.01927 0.11899 C -0.02044 0.1169 -0.02175 0.11505 -0.02292 0.11274 C -0.02357 0.11135 -0.02396 0.10926 -0.02474 0.10787 C -0.02643 0.10487 -0.02787 0.10463 -0.03008 0.10325 C -0.03177 0.10487 -0.03386 0.10556 -0.03542 0.10787 C -0.03646 0.1095 -0.03659 0.11227 -0.03724 0.11436 C -0.03776 0.11598 -0.03828 0.1176 -0.03893 0.11899 C -0.04011 0.12176 -0.04141 0.12431 -0.04258 0.12709 C -0.04323 0.12848 -0.04362 0.13033 -0.04427 0.13172 C -0.0461 0.13542 -0.04883 0.14051 -0.05143 0.14283 C -0.05235 0.14375 -0.05326 0.14399 -0.05417 0.14445 C -0.0569 0.14283 -0.05821 0.1426 -0.06042 0.1382 C -0.06771 0.12292 -0.0556 0.14051 -0.06576 0.12709 C -0.07031 0.11366 -0.06641 0.12431 -0.0711 0.11274 C -0.07175 0.11112 -0.07214 0.1095 -0.07292 0.10787 C -0.07943 0.09445 -0.07409 0.10787 -0.07826 0.097 C -0.07852 0.09908 -0.07943 0.10857 -0.08008 0.11112 C -0.08047 0.11343 -0.08112 0.11551 -0.08177 0.1176 C -0.08229 0.11875 -0.08294 0.11968 -0.0836 0.12061 C -0.08425 0.11899 -0.08503 0.1176 -0.08542 0.11598 C -0.08581 0.11389 -0.08555 0.11135 -0.08633 0.1095 C -0.0875 0.10649 -0.09076 0.10162 -0.09076 0.10162 C -0.09935 0.1132 -0.09115 0.10024 -0.09518 0.11112 C -0.09597 0.11297 -0.09714 0.11412 -0.09792 0.11598 C -0.09961 0.11991 -0.10104 0.1257 -0.10235 0.1301 C -0.10326 0.12963 -0.10456 0.1301 -0.10508 0.12871 C -0.10586 0.12639 -0.10547 0.12315 -0.10586 0.12061 C -0.10638 0.11852 -0.10716 0.11644 -0.10768 0.11436 C -0.10794 0.1095 -0.10821 0.10487 -0.1086 0.1 C -0.10886 0.0963 -0.10977 0.0926 -0.11042 0.08889 C -0.11094 0.09051 -0.11172 0.0919 -0.11211 0.09375 C -0.11263 0.09561 -0.11185 0.1 -0.11302 0.1 C -0.11432 0.1 -0.11367 0.09584 -0.11393 0.09375 C -0.11419 0.09213 -0.11459 0.09051 -0.11485 0.08889 C -0.1168 0.06158 -0.11393 0.07061 -0.11836 0.0588 C -0.11901 0.05556 -0.11836 0.04931 -0.12018 0.04931 C -0.12617 0.04931 -0.12669 0.06019 -0.13008 0.06505 C -0.13099 0.06667 -0.13242 0.06737 -0.1336 0.06829 C -0.13477 0.07037 -0.13581 0.07292 -0.13711 0.07477 C -0.13919 0.07709 -0.14284 0.07848 -0.14518 0.0794 C -0.14987 0.07107 -0.1474 0.07686 -0.14883 0.05394 C -0.15143 0.01158 -0.14883 0.03149 -0.15143 0.01274 C -0.15599 0.02084 -0.15065 0.01042 -0.15417 0.02061 C -0.15456 0.022 -0.15534 0.02269 -0.15586 0.02385 C -0.16159 0.03612 -0.1556 0.025 -0.16133 0.03496 C -0.16159 0.03287 -0.16185 0.03079 -0.16211 0.02871 C -0.16237 0.02709 -0.16276 0.02547 -0.16302 0.02385 C -0.16328 0.02223 -0.16432 0.01181 -0.16485 0.0095 C -0.1655 0.00672 -0.16667 0.0044 -0.16745 0.00162 C -0.1681 -0.00046 -0.16875 -0.00254 -0.16927 -0.00463 C -0.16966 -0.00625 -0.16966 -0.0081 -0.17018 -0.00949 C -0.1711 -0.01203 -0.17344 -0.01435 -0.17461 -0.01574 C -0.17552 -0.01527 -0.17643 -0.01504 -0.17735 -0.01412 C -0.18099 -0.01088 -0.18086 -0.00833 -0.18451 -0.003 C -0.1862 -0.00069 -0.18815 0.00093 -0.18985 0.00325 C -0.19141 0.00556 -0.19271 0.0088 -0.19427 0.01112 C -0.19909 0.01806 -0.19896 0.01505 -0.20495 0.01922 C -0.2069 0.02037 -0.2086 0.02223 -0.21042 0.02385 C -0.21328 0.02338 -0.21732 0.02639 -0.21927 0.02223 C -0.22162 0.01737 -0.21979 0.0095 -0.22018 0.00325 C -0.22044 -0.00046 -0.22084 -0.00416 -0.2211 -0.00787 C -0.22227 -0.0074 -0.2237 -0.00763 -0.22461 -0.00625 C -0.22565 -0.00486 -0.22565 -0.00185 -0.22643 -4.44444E-6 C -0.22839 0.0051 -0.22969 0.00533 -0.23268 0.00811 C -0.23906 0.02315 -0.23099 0.00625 -0.23985 0.0176 C -0.24649 0.02593 -0.2349 0.01991 -0.2461 0.02385 C -0.24727 0.025 -0.24831 0.02709 -0.24961 0.02709 C -0.25052 0.02709 -0.25169 0.02524 -0.25143 0.02385 C -0.25091 0.02107 -0.24909 0.01968 -0.24779 0.0176 C -0.24935 0.0169 -0.25078 0.01667 -0.25235 0.01598 C -0.25326 0.01551 -0.25404 0.01459 -0.25495 0.01436 C -0.26393 0.0125 -0.27279 0.01112 -0.28177 0.0095 C -0.28321 0.00718 -0.28464 0.0051 -0.28529 0.00162 C -0.2862 -0.00185 -0.28646 -0.00578 -0.28711 -0.00949 C -0.28763 -0.01203 -0.28841 -0.01458 -0.28893 -0.01736 C -0.28998 -0.02314 -0.29076 -0.02893 -0.29154 -0.03472 C -0.2931 -0.03217 -0.29479 -0.02986 -0.2961 -0.02685 C -0.29701 -0.02476 -0.29766 -0.02245 -0.2987 -0.0206 C -0.30443 -0.01111 -0.30755 -0.0074 -0.31393 -0.00162 C -0.31758 0.00186 -0.32604 0.00973 -0.33086 0.01274 C -0.33203 0.01343 -0.33321 0.01389 -0.33438 0.01436 C -0.3362 0.01389 -0.33854 0.01528 -0.33985 0.01274 C -0.34141 0.0095 -0.34024 0.00371 -0.34154 -4.44444E-6 L -0.34336 -0.00463 C -0.34401 -0.01111 -0.34427 -0.01759 -0.34518 -0.02384 C -0.34544 -0.02592 -0.34531 -0.02847 -0.3461 -0.03009 C -0.34662 -0.03148 -0.34779 -0.03101 -0.3487 -0.03171 C -0.35026 -0.02893 -0.35156 -0.02615 -0.35313 -0.02384 C -0.35404 -0.02245 -0.35521 -0.02199 -0.35586 -0.0206 C -0.35677 -0.01875 -0.35677 -0.01597 -0.35768 -0.01412 C -0.3586 -0.0125 -0.36003 -0.01226 -0.3612 -0.01111 C -0.36888 -0.00277 -0.3638 -0.00625 -0.36927 -0.003 C -0.3711 -0.01921 -0.3711 -0.01689 -0.3711 -0.04282 C -0.3711 -0.05069 -0.37031 -0.07291 -0.36927 -0.08402 C -0.36875 -0.08888 -0.36797 -0.09351 -0.36745 -0.09838 C -0.36706 -0.10254 -0.36693 -0.10671 -0.36654 -0.11111 C -0.36602 -0.11782 -0.36537 -0.12476 -0.36485 -0.13171 C -0.36511 -0.14814 -0.36524 -0.16435 -0.36563 -0.18078 C -0.36576 -0.18449 -0.36628 -0.18819 -0.36654 -0.19189 C -0.36719 -0.20208 -0.36771 -0.21203 -0.36836 -0.22199 C -0.37071 -0.25787 -0.36758 -0.19976 -0.37018 -0.25069 C -0.37044 -0.24907 -0.37005 -0.24583 -0.3711 -0.24583 C -0.37201 -0.24583 -0.37162 -0.24907 -0.37188 -0.25069 C -0.37227 -0.25277 -0.37266 -0.25486 -0.37279 -0.25694 C -0.37357 -0.26527 -0.37422 -0.27939 -0.37461 -0.28703 C -0.37552 -0.28356 -0.37617 -0.27963 -0.37735 -0.27615 C -0.37826 -0.27314 -0.37982 -0.27083 -0.38086 -0.26805 C -0.3819 -0.2655 -0.38255 -0.26273 -0.3836 -0.26018 C -0.38464 -0.2574 -0.38594 -0.25509 -0.38711 -0.25231 C -0.38841 -0.24907 -0.38932 -0.24583 -0.39063 -0.24282 C -0.39141 -0.24097 -0.39258 -0.23958 -0.39336 -0.23796 C -0.39401 -0.23657 -0.3944 -0.23449 -0.39518 -0.2331 C -0.39623 -0.23125 -0.39753 -0.23009 -0.3987 -0.22847 C -0.39896 -0.23009 -0.39896 -0.23449 -0.39961 -0.2331 C -0.40274 -0.22754 -0.40612 -0.2162 -0.40768 -0.20787 C -0.40807 -0.20578 -0.40821 -0.20347 -0.40847 -0.20138 C -0.40821 -0.19976 -0.40768 -0.19838 -0.40768 -0.19675 C -0.40573 -0.16458 -0.40847 -0.18032 -0.40586 -0.16643 C -0.4056 -0.14652 -0.40534 -0.12638 -0.40495 -0.10625 C -0.40417 -0.06088 -0.40573 -0.0831 -0.40235 -0.05694 C -0.4013 -0.0493 -0.40156 -0.04745 -0.39961 -0.03958 C -0.39922 -0.03796 -0.3987 -0.03588 -0.39779 -0.03472 C -0.39675 -0.03356 -0.39544 -0.03356 -0.39427 -0.03333 C -0.39102 -0.0324 -0.38776 -0.03217 -0.38438 -0.03171 C -0.38307 -0.00972 -0.38268 -0.01273 -0.38529 0.0176 C -0.38555 0.01991 -0.38646 0.02176 -0.38711 0.02385 C -0.38919 0.04561 -0.38672 0.01875 -0.38893 0.04931 C -0.38959 0.05973 -0.38867 0.05672 -0.39154 0.06204 C -0.39193 0.06412 -0.39232 0.06621 -0.39245 0.06829 C -0.3931 0.07547 -0.39388 0.09352 -0.39427 0.1 C -0.39453 0.10487 -0.39492 0.1095 -0.39518 0.11436 C -0.39584 0.12963 -0.39414 0.14584 -0.39688 0.16042 C -0.39922 0.17292 -0.39844 0.16667 -0.39961 0.1794 C -0.39987 0.18635 -0.39987 0.19329 -0.40052 0.2 C -0.4043 0.23774 -0.40612 0.22778 -0.40235 0.2176 C -0.40182 0.21621 -0.40104 0.21528 -0.40052 0.21436 C -0.40026 0.21852 -0.40091 0.22338 -0.39961 0.22709 C -0.39896 0.22871 -0.39753 0.22547 -0.39688 0.22385 C -0.39571 0.22107 -0.39518 0.21737 -0.39427 0.21436 C -0.39245 0.20834 -0.39102 0.20695 -0.38802 0.20162 C -0.38776 0.2 -0.38776 0.19815 -0.38711 0.19676 C -0.38451 0.19237 -0.3836 0.19653 -0.38268 0.2 C -0.38216 0.20162 -0.38203 0.20325 -0.38177 0.20487 C -0.38086 0.20371 -0.37969 0.20325 -0.37904 0.20162 C -0.37331 0.18635 -0.37826 0.19537 -0.37552 0.18565 C -0.37474 0.18287 -0.3737 0.18056 -0.37279 0.17778 C -0.37253 0.17454 -0.37227 0.17153 -0.37188 0.16829 C -0.37175 0.16667 -0.3711 0.16528 -0.3711 0.16343 C -0.3711 0.15811 -0.37175 0.15301 -0.37188 0.14769 C -0.37266 0.13241 -0.37292 0.1169 -0.3737 0.10162 C -0.37383 0.09954 -0.37474 0.09306 -0.37461 0.09537 C -0.37253 0.12061 -0.37448 0.1051 -0.37018 0.12061 C -0.36901 0.12454 -0.36966 0.12709 -0.36745 0.1301 C -0.3668 0.13125 -0.36563 0.13125 -0.36485 0.13172 C -0.36419 0.12963 -0.36367 0.12755 -0.36302 0.12547 C -0.36224 0.12315 -0.36094 0.12153 -0.36029 0.11899 C -0.35964 0.11621 -0.36003 0.11274 -0.35938 0.1095 C -0.35873 0.10579 -0.35755 0.10232 -0.35677 0.09838 C -0.35612 0.09537 -0.35573 0.09213 -0.35495 0.08889 C -0.35209 0.07662 -0.3513 0.06181 -0.3461 0.05255 L -0.34245 0.04607 C -0.34193 0.04769 -0.34115 0.04908 -0.34063 0.05093 C -0.33919 0.05602 -0.34024 0.05811 -0.33802 0.06366 C -0.33737 0.06505 -0.3362 0.06575 -0.33529 0.06667 C -0.33321 0.05533 -0.3362 0.06899 -0.33177 0.05718 C -0.33125 0.05579 -0.33125 0.05394 -0.33086 0.05255 C -0.33034 0.04977 -0.32969 0.04723 -0.32904 0.04445 C -0.32878 0.04306 -0.32865 0.04121 -0.32813 0.03982 C -0.32656 0.03519 -0.32279 0.02709 -0.32279 0.02709 C -0.32201 0.02917 -0.32097 0.03125 -0.32018 0.03334 C -0.31953 0.03496 -0.31901 0.03681 -0.31836 0.0382 C -0.31758 0.03982 -0.31654 0.04121 -0.31576 0.04283 C -0.31263 0.04954 -0.31563 0.04676 -0.3112 0.04931 C -0.31029 0.04723 -0.30951 0.04491 -0.3086 0.04283 C -0.30651 0.03912 -0.30417 0.03588 -0.30235 0.03172 C -0.29805 0.02246 -0.29466 0.01436 -0.28893 0.00649 L -0.27735 -0.00949 C -0.27084 -0.00092 -0.27604 -0.00925 -0.2711 0.00649 C -0.27071 0.00764 -0.26979 0.00834 -0.26927 0.0095 C -0.26432 0.02061 -0.27123 0.00787 -0.26485 0.01922 C -0.2599 0.01621 -0.26367 0.01968 -0.25951 0.0095 C -0.25873 0.00787 -0.25755 0.00672 -0.25677 0.00487 C -0.25573 0.00232 -0.25508 -0.00046 -0.25404 -0.003 C -0.24883 -0.01643 -0.24388 -0.03495 -0.23451 -0.0412 C -0.23334 -0.04189 -0.23203 -0.04213 -0.23086 -0.04282 C -0.22969 -0.04213 -0.22839 -0.04236 -0.22735 -0.0412 C -0.22643 -0.04004 -0.22617 -0.03796 -0.22552 -0.03634 C -0.22292 -0.03009 -0.22005 -0.02384 -0.21745 -0.01736 C -0.21628 -0.01435 -0.21524 -0.01088 -0.21393 -0.00787 C -0.21263 -0.00486 -0.20951 -4.44444E-6 -0.20951 -4.44444E-6 C -0.20456 -0.00856 -0.21211 0.00556 -0.20495 -0.01273 C -0.20404 -0.01504 -0.20248 -0.01666 -0.20143 -0.01898 C -0.19714 -0.02777 -0.19401 -0.03865 -0.18893 -0.04583 C -0.18125 -0.05717 -0.1806 -0.05972 -0.17292 -0.06666 C -0.17031 -0.06875 -0.16628 -0.06921 -0.16393 -0.06967 C -0.16211 -0.06921 -0.16003 -0.07013 -0.1586 -0.06805 C -0.15677 -0.0655 -0.15651 -0.06041 -0.15508 -0.05694 C -0.15378 -0.05416 -0.15196 -0.05185 -0.15052 -0.04907 C -0.14636 -0.04074 -0.15143 -0.04745 -0.1461 -0.0412 C -0.14492 -0.04444 -0.14323 -0.04699 -0.14258 -0.05069 C -0.14011 -0.06342 -0.14167 -0.05486 -0.13893 -0.08078 C -0.13867 -0.08402 -0.13802 -0.09027 -0.13802 -0.09027 C -0.13711 -0.08819 -0.13685 -0.08356 -0.13542 -0.08402 C -0.13347 -0.08449 -0.13242 -0.08865 -0.13177 -0.09189 C -0.12969 -0.103 -0.13034 -0.11412 -0.12917 -0.12523 C -0.12878 -0.12847 -0.128 -0.13171 -0.12735 -0.13472 C -0.12709 -0.14282 -0.12682 -0.15069 -0.12643 -0.15856 C -0.12578 -0.17476 -0.12643 -0.1699 -0.12461 -0.17916 C -0.12253 -0.1787 -0.12031 -0.17916 -0.11836 -0.17754 C -0.11745 -0.17685 -0.11771 -0.17291 -0.11667 -0.17291 C -0.11511 -0.17291 -0.11419 -0.17592 -0.11302 -0.17754 C -0.11133 -0.18032 -0.11081 -0.18194 -0.10951 -0.18564 C -0.1086 -0.18819 -0.10794 -0.1912 -0.10677 -0.19351 C -0.09922 -0.20902 -0.09792 -0.20972 -0.08985 -0.2206 C -0.08685 -0.21782 -0.0836 -0.2162 -0.08099 -0.2125 C -0.07956 -0.21064 -0.07917 -0.20717 -0.07826 -0.20463 C -0.07084 -0.18333 -0.07396 -0.19398 -0.07018 -0.18078 C -0.06875 -0.18495 -0.06719 -0.18912 -0.06576 -0.19351 C -0.06511 -0.1956 -0.06485 -0.19814 -0.06393 -0.19976 C -0.06302 -0.20185 -0.06159 -0.203 -0.06042 -0.20463 C -0.05612 -0.2162 -0.05873 -0.2125 -0.05326 -0.21736 C -0.05039 -0.21319 -0.04701 -0.20925 -0.04518 -0.203 C -0.04375 -0.19791 -0.04349 -0.19189 -0.04167 -0.18726 C -0.03737 -0.17569 -0.03959 -0.18032 -0.03542 -0.17291 C -0.03516 -0.17129 -0.03542 -0.16782 -0.03451 -0.16805 C -0.03307 -0.16875 -0.03294 -0.17268 -0.03177 -0.17453 C -0.03073 -0.17638 -0.02943 -0.17777 -0.02826 -0.17916 C -0.01888 -0.1912 -0.02266 -0.18842 -0.01667 -0.19189 C -0.01602 -0.19097 -0.0155 -0.18981 -0.01485 -0.18865 C -0.01406 -0.1875 -0.01289 -0.18703 -0.01224 -0.18564 C -0.01159 -0.18425 -0.01172 -0.1824 -0.01133 -0.18078 C -0.00834 -0.16851 -0.01042 -0.18101 -0.00768 -0.16504 C -0.00742 -0.16296 -0.00716 -0.16064 -0.00677 -0.15856 C -0.00664 -0.15694 -0.00599 -0.15208 -0.00599 -0.15393 C -0.00599 -0.15717 -0.00651 -0.16018 -0.00677 -0.16342 C -0.00651 -0.16713 -0.00742 -0.17175 -0.00599 -0.17453 C -0.00482 -0.17638 -0.00508 -0.16921 -0.00508 -0.16643 C -0.00534 -0.14328 -0.00599 -0.1199 -0.00677 -0.09675 C -0.00703 -0.09189 -0.00821 -0.08703 -0.0086 -0.0824 C -0.01003 -0.06828 -0.00821 -0.075 -0.01133 -0.06666 C -0.01159 -0.06388 -0.01172 -0.06111 -0.01224 -0.05856 C -0.01472 -0.0449 -0.01328 -0.05856 -0.01485 -0.04745 C -0.01524 -0.0449 -0.0155 -0.04213 -0.01576 -0.03958 C -0.01602 -0.03101 -0.01667 -0.02268 -0.01667 -0.01412 C -0.01667 -0.01088 -0.01706 -0.00694 -0.01576 -0.00463 C -0.01498 -0.00324 -0.01393 -0.00671 -0.01302 -0.00787 C -0.01211 -0.00925 -0.01133 -0.01111 -0.01042 -0.01273 C -0.00638 0.00533 -0.01016 -0.01388 -0.00768 0.02061 C -0.00768 0.0213 -0.00716 0.02061 -0.00677 0.02061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44063 0.02963 L 0.44063 0.02963 C 0.44089 0.02709 0.44245 0.01366 0.44323 0.0088 C 0.44349 0.00718 0.44388 0.00579 0.44414 0.00417 C 0.44453 0.00163 0.44453 -0.00115 0.44505 -0.0037 C 0.44701 -0.01527 0.44662 -0.00787 0.44766 -0.01805 C 0.44805 -0.02175 0.44831 -0.02546 0.44857 -0.02916 C 0.44948 -0.03912 0.45039 -0.0493 0.4513 -0.05925 C 0.45156 -0.06296 0.45183 -0.06666 0.45222 -0.07037 C 0.45443 -0.09398 0.45143 -0.06458 0.45482 -0.09097 C 0.45521 -0.09421 0.45547 -0.09745 0.45573 -0.10046 C 0.45834 -0.13055 0.45456 -0.08865 0.45755 -0.12754 C 0.45781 -0.13009 0.45821 -0.13287 0.45847 -0.13541 C 0.45873 -0.13912 0.45899 -0.14282 0.45938 -0.14652 C 0.45964 -0.11527 0.45886 -0.08402 0.46029 -0.053 C 0.46042 -0.04884 0.46211 -0.06018 0.46289 -0.06412 C 0.46328 -0.0662 0.46341 -0.06828 0.4638 -0.07037 C 0.46433 -0.07361 0.46511 -0.07662 0.46563 -0.07986 C 0.46602 -0.08263 0.46602 -0.08541 0.46654 -0.08796 C 0.47044 -0.10902 0.46771 -0.08935 0.47188 -0.10856 C 0.47266 -0.11203 0.47279 -0.11597 0.4737 -0.11967 C 0.47435 -0.12245 0.47552 -0.12476 0.4763 -0.12754 C 0.47669 -0.12893 0.47683 -0.13078 0.47722 -0.13217 C 0.47774 -0.13449 0.47839 -0.13657 0.47904 -0.13865 C 0.47956 -0.1375 0.48047 -0.1368 0.48073 -0.13541 C 0.48177 -0.13032 0.48164 -0.12476 0.48255 -0.11967 C 0.48503 -0.10648 0.48125 -0.12708 0.48529 -0.10208 C 0.48581 -0.09884 0.48646 -0.09583 0.48711 -0.09259 L 0.4888 -0.0831 L 0.48972 -0.07824 C 0.48998 -0.08148 0.49024 -0.08472 0.49063 -0.08796 C 0.49089 -0.08958 0.49128 -0.09097 0.49154 -0.09259 C 0.4918 -0.09467 0.49219 -0.09675 0.49245 -0.09907 C 0.49492 -0.11921 0.49271 -0.10949 0.49688 -0.1243 C 0.4987 -0.14675 0.49649 -0.12569 0.49961 -0.14328 C 0.50026 -0.14745 0.50052 -0.15185 0.5013 -0.15601 L 0.50404 -0.17037 L 0.50495 -0.175 C 0.50547 -0.17152 0.50664 -0.16782 0.50677 -0.16412 C 0.50742 -0.13541 0.50651 -0.14861 0.50495 -0.13379 C 0.50443 -0.12824 0.50391 -0.11898 0.50313 -0.11319 C 0.50261 -0.10949 0.50183 -0.10578 0.5013 -0.10208 C 0.50013 -0.09305 0.50039 -0.0905 0.49961 -0.07986 C 0.49935 -0.07685 0.49896 -0.07361 0.4987 -0.07037 C 0.49831 -0.05254 0.49779 -0.03449 0.49779 -0.01643 " pathEditMode="relative" ptsTypes="AAAAAAAAAAAAAAAAAAAAAAAAAAAAAAAAAAAAAAAAAAAAA">
                                      <p:cBhvr>
                                        <p:cTn id="14" dur="2000" fill="hold"/>
                                        <p:tgtEl>
                                          <p:spTgt spid="1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nodeType="clickEffect">
                                  <p:stCondLst>
                                    <p:cond delay="0"/>
                                  </p:stCondLst>
                                  <p:childTnLst>
                                    <p:animEffect transition="out" filter="fade">
                                      <p:cBhvr>
                                        <p:cTn id="18" dur="3000"/>
                                        <p:tgtEl>
                                          <p:spTgt spid="10"/>
                                        </p:tgtEl>
                                      </p:cBhvr>
                                    </p:animEffect>
                                    <p:anim calcmode="lin" valueType="num">
                                      <p:cBhvr>
                                        <p:cTn id="19" dur="3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3000"/>
                                        <p:tgtEl>
                                          <p:spTgt spid="10"/>
                                        </p:tgtEl>
                                        <p:attrNameLst>
                                          <p:attrName>ppt_h</p:attrName>
                                        </p:attrNameLst>
                                      </p:cBhvr>
                                      <p:tavLst>
                                        <p:tav tm="0">
                                          <p:val>
                                            <p:strVal val="ppt_h"/>
                                          </p:val>
                                        </p:tav>
                                        <p:tav tm="100000">
                                          <p:val>
                                            <p:strVal val="ppt_h"/>
                                          </p:val>
                                        </p:tav>
                                      </p:tavLst>
                                    </p:anim>
                                    <p:set>
                                      <p:cBhvr>
                                        <p:cTn id="21" dur="1" fill="hold">
                                          <p:stCondLst>
                                            <p:cond delay="29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6"/>
                </p:tgtEl>
              </p:cMediaNode>
            </p:audio>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905F-2EB6-460A-850B-2AA39128E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1A4715-5B8C-4401-B6CA-D6BE4FB2B76A}"/>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B2E819F9-8098-429E-A039-88EC544653C3}"/>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Lower Engine</a:t>
            </a:r>
          </a:p>
        </p:txBody>
      </p:sp>
      <p:pic>
        <p:nvPicPr>
          <p:cNvPr id="13314" name="Picture 2" descr="The Skeld Tasks Guide - Among Us Wiki Guide - IGN">
            <a:extLst>
              <a:ext uri="{FF2B5EF4-FFF2-40B4-BE49-F238E27FC236}">
                <a16:creationId xmlns:a16="http://schemas.microsoft.com/office/drawing/2014/main" id="{58CA4D16-8523-4961-953A-6AA086CDB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07" y="388120"/>
            <a:ext cx="11331625" cy="63740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1489034-A2B8-4962-BE98-2BB86DCF6E64}"/>
                  </a:ext>
                </a:extLst>
              </p:cNvPr>
              <p:cNvGraphicFramePr>
                <a:graphicFrameLocks noChangeAspect="1"/>
              </p:cNvGraphicFramePr>
              <p:nvPr>
                <p:extLst>
                  <p:ext uri="{D42A27DB-BD31-4B8C-83A1-F6EECF244321}">
                    <p14:modId xmlns:p14="http://schemas.microsoft.com/office/powerpoint/2010/main" val="574838939"/>
                  </p:ext>
                </p:extLst>
              </p:nvPr>
            </p:nvGraphicFramePr>
            <p:xfrm>
              <a:off x="10499957" y="-1"/>
              <a:ext cx="1663337" cy="935627"/>
            </p:xfrm>
            <a:graphic>
              <a:graphicData uri="http://schemas.microsoft.com/office/powerpoint/2016/slidezoom">
                <pslz:sldZm>
                  <pslz:sldZmObj sldId="257" cId="2525872227">
                    <pslz:zmPr id="{26FBBDF9-F6EE-4636-A9E4-9CDA41CC12D2}" returnToParent="0" transitionDur="1000">
                      <p166:blipFill xmlns:p166="http://schemas.microsoft.com/office/powerpoint/2016/6/main">
                        <a:blip r:embed="rId5"/>
                        <a:stretch>
                          <a:fillRect/>
                        </a:stretch>
                      </p166:blipFill>
                      <p166:spPr xmlns:p166="http://schemas.microsoft.com/office/powerpoint/2016/6/main">
                        <a:xfrm>
                          <a:off x="0" y="0"/>
                          <a:ext cx="1663337" cy="935627"/>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91489034-A2B8-4962-BE98-2BB86DCF6E64}"/>
                  </a:ext>
                </a:extLst>
              </p:cNvPr>
              <p:cNvPicPr>
                <a:picLocks noGrp="1" noRot="1" noChangeAspect="1" noMove="1" noResize="1" noEditPoints="1" noAdjustHandles="1" noChangeArrowheads="1" noChangeShapeType="1"/>
              </p:cNvPicPr>
              <p:nvPr/>
            </p:nvPicPr>
            <p:blipFill>
              <a:blip r:embed="rId7"/>
              <a:stretch>
                <a:fillRect/>
              </a:stretch>
            </p:blipFill>
            <p:spPr>
              <a:xfrm>
                <a:off x="10499957" y="-1"/>
                <a:ext cx="1663337" cy="93562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DAC99D43-4546-4BAA-9925-51194134E567}"/>
                  </a:ext>
                </a:extLst>
              </p:cNvPr>
              <p:cNvGraphicFramePr>
                <a:graphicFrameLocks noChangeAspect="1"/>
              </p:cNvGraphicFramePr>
              <p:nvPr>
                <p:extLst>
                  <p:ext uri="{D42A27DB-BD31-4B8C-83A1-F6EECF244321}">
                    <p14:modId xmlns:p14="http://schemas.microsoft.com/office/powerpoint/2010/main" val="3880377899"/>
                  </p:ext>
                </p:extLst>
              </p:nvPr>
            </p:nvGraphicFramePr>
            <p:xfrm>
              <a:off x="5582194" y="3100795"/>
              <a:ext cx="1686560" cy="948690"/>
            </p:xfrm>
            <a:graphic>
              <a:graphicData uri="http://schemas.microsoft.com/office/powerpoint/2016/slidezoom">
                <pslz:sldZm>
                  <pslz:sldZmObj sldId="263" cId="1841478534">
                    <pslz:zmPr id="{AB9C5E19-8937-4E59-AD67-A2B93FAAC03B}" returnToParent="0" transitionDur="1000">
                      <p166:blipFill xmlns:p166="http://schemas.microsoft.com/office/powerpoint/2016/6/main">
                        <a:blip r:embed="rId8"/>
                        <a:stretch>
                          <a:fillRect/>
                        </a:stretch>
                      </p166:blipFill>
                      <p166:spPr xmlns:p166="http://schemas.microsoft.com/office/powerpoint/2016/6/main">
                        <a:xfrm>
                          <a:off x="0" y="0"/>
                          <a:ext cx="1686560" cy="948690"/>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DAC99D43-4546-4BAA-9925-51194134E567}"/>
                  </a:ext>
                </a:extLst>
              </p:cNvPr>
              <p:cNvPicPr>
                <a:picLocks noGrp="1" noRot="1" noChangeAspect="1" noMove="1" noResize="1" noEditPoints="1" noAdjustHandles="1" noChangeArrowheads="1" noChangeShapeType="1"/>
              </p:cNvPicPr>
              <p:nvPr/>
            </p:nvPicPr>
            <p:blipFill>
              <a:blip r:embed="rId10"/>
              <a:stretch>
                <a:fillRect/>
              </a:stretch>
            </p:blipFill>
            <p:spPr>
              <a:xfrm>
                <a:off x="5582194" y="3100795"/>
                <a:ext cx="1686560" cy="948690"/>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D1559C26-5D80-4345-8BFB-997BA9D9ED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0020" y="-222749"/>
            <a:ext cx="1297467" cy="1410789"/>
          </a:xfrm>
          <a:prstGeom prst="rect">
            <a:avLst/>
          </a:prstGeom>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A93B4F09-6262-4C08-B3EB-7BB04F975ACD}"/>
                  </a:ext>
                </a:extLst>
              </p:cNvPr>
              <p:cNvGraphicFramePr>
                <a:graphicFrameLocks noChangeAspect="1"/>
              </p:cNvGraphicFramePr>
              <p:nvPr>
                <p:extLst>
                  <p:ext uri="{D42A27DB-BD31-4B8C-83A1-F6EECF244321}">
                    <p14:modId xmlns:p14="http://schemas.microsoft.com/office/powerpoint/2010/main" val="2442748526"/>
                  </p:ext>
                </p:extLst>
              </p:nvPr>
            </p:nvGraphicFramePr>
            <p:xfrm>
              <a:off x="77486" y="5116799"/>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1" name="Slide Zoom 10">
                <a:hlinkClick r:id="rId13" action="ppaction://hlinksldjump"/>
                <a:extLst>
                  <a:ext uri="{FF2B5EF4-FFF2-40B4-BE49-F238E27FC236}">
                    <a16:creationId xmlns:a16="http://schemas.microsoft.com/office/drawing/2014/main" id="{A93B4F09-6262-4C08-B3EB-7BB04F975ACD}"/>
                  </a:ext>
                </a:extLst>
              </p:cNvPr>
              <p:cNvPicPr>
                <a:picLocks noGrp="1" noRot="1" noChangeAspect="1" noMove="1" noResize="1" noEditPoints="1" noAdjustHandles="1" noChangeArrowheads="1" noChangeShapeType="1"/>
              </p:cNvPicPr>
              <p:nvPr/>
            </p:nvPicPr>
            <p:blipFill>
              <a:blip r:embed="rId14"/>
              <a:stretch>
                <a:fillRect/>
              </a:stretch>
            </p:blipFill>
            <p:spPr>
              <a:xfrm>
                <a:off x="77486" y="5116799"/>
                <a:ext cx="638935" cy="359401"/>
              </a:xfrm>
              <a:prstGeom prst="rect">
                <a:avLst/>
              </a:prstGeom>
              <a:ln w="3175">
                <a:solidFill>
                  <a:prstClr val="ltGray"/>
                </a:solidFill>
              </a:ln>
            </p:spPr>
          </p:pic>
        </mc:Fallback>
      </mc:AlternateContent>
      <p:pic>
        <p:nvPicPr>
          <p:cNvPr id="12" name="334ae1dd-5201-44cb-a124-bbd54cd953b9">
            <a:hlinkClick r:id="" action="ppaction://media"/>
            <a:extLst>
              <a:ext uri="{FF2B5EF4-FFF2-40B4-BE49-F238E27FC236}">
                <a16:creationId xmlns:a16="http://schemas.microsoft.com/office/drawing/2014/main" id="{F2B42598-134A-487D-BC61-1FC35C04BFC9}"/>
              </a:ext>
            </a:extLst>
          </p:cNvPr>
          <p:cNvPicPr>
            <a:picLocks noChangeAspect="1"/>
          </p:cNvPicPr>
          <p:nvPr>
            <a:audioFile r:link="rId1"/>
            <p:extLst>
              <p:ext uri="{DAA4B4D4-6D71-4841-9C94-3DE7FCFB9230}">
                <p14:media xmlns:p14="http://schemas.microsoft.com/office/powerpoint/2010/main" r:embed="rId2">
                  <p14:trim end="3452.6794"/>
                </p14:media>
              </p:ext>
            </p:extLst>
          </p:nvPr>
        </p:nvPicPr>
        <p:blipFill>
          <a:blip r:embed="rId15"/>
          <a:stretch>
            <a:fillRect/>
          </a:stretch>
        </p:blipFill>
        <p:spPr>
          <a:xfrm>
            <a:off x="154974" y="4383687"/>
            <a:ext cx="483961" cy="483961"/>
          </a:xfrm>
          <a:prstGeom prst="rect">
            <a:avLst/>
          </a:prstGeom>
        </p:spPr>
      </p:pic>
      <p:sp>
        <p:nvSpPr>
          <p:cNvPr id="5" name="Footer Placeholder 4">
            <a:extLst>
              <a:ext uri="{FF2B5EF4-FFF2-40B4-BE49-F238E27FC236}">
                <a16:creationId xmlns:a16="http://schemas.microsoft.com/office/drawing/2014/main" id="{F97006D9-86C3-43A8-9E44-82B223EAB095}"/>
              </a:ext>
            </a:extLst>
          </p:cNvPr>
          <p:cNvSpPr>
            <a:spLocks noGrp="1"/>
          </p:cNvSpPr>
          <p:nvPr>
            <p:ph type="ftr" sz="quarter" idx="11"/>
          </p:nvPr>
        </p:nvSpPr>
        <p:spPr>
          <a:xfrm>
            <a:off x="4038600" y="6531971"/>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7856E466-A9AF-47CC-8A55-64F9A34255DA}"/>
                  </a:ext>
                </a:extLst>
              </p:cNvPr>
              <p:cNvGraphicFramePr>
                <a:graphicFrameLocks noChangeAspect="1"/>
              </p:cNvGraphicFramePr>
              <p:nvPr>
                <p:extLst>
                  <p:ext uri="{D42A27DB-BD31-4B8C-83A1-F6EECF244321}">
                    <p14:modId xmlns:p14="http://schemas.microsoft.com/office/powerpoint/2010/main" val="3731548335"/>
                  </p:ext>
                </p:extLst>
              </p:nvPr>
            </p:nvGraphicFramePr>
            <p:xfrm>
              <a:off x="138375" y="6150264"/>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3" name="Slide Zoom 12">
                <a:hlinkClick r:id="rId13" action="ppaction://hlinksldjump"/>
                <a:extLst>
                  <a:ext uri="{FF2B5EF4-FFF2-40B4-BE49-F238E27FC236}">
                    <a16:creationId xmlns:a16="http://schemas.microsoft.com/office/drawing/2014/main" id="{7856E466-A9AF-47CC-8A55-64F9A34255DA}"/>
                  </a:ext>
                </a:extLst>
              </p:cNvPr>
              <p:cNvPicPr>
                <a:picLocks noGrp="1" noRot="1" noChangeAspect="1" noMove="1" noResize="1" noEditPoints="1" noAdjustHandles="1" noChangeArrowheads="1" noChangeShapeType="1"/>
              </p:cNvPicPr>
              <p:nvPr/>
            </p:nvPicPr>
            <p:blipFill>
              <a:blip r:embed="rId14"/>
              <a:stretch>
                <a:fillRect/>
              </a:stretch>
            </p:blipFill>
            <p:spPr>
              <a:xfrm>
                <a:off x="138375" y="6150264"/>
                <a:ext cx="638935" cy="359401"/>
              </a:xfrm>
              <a:prstGeom prst="rect">
                <a:avLst/>
              </a:prstGeom>
              <a:ln w="3175">
                <a:solidFill>
                  <a:prstClr val="ltGray"/>
                </a:solidFill>
              </a:ln>
            </p:spPr>
          </p:pic>
        </mc:Fallback>
      </mc:AlternateContent>
    </p:spTree>
    <p:extLst>
      <p:ext uri="{BB962C8B-B14F-4D97-AF65-F5344CB8AC3E}">
        <p14:creationId xmlns:p14="http://schemas.microsoft.com/office/powerpoint/2010/main" val="42174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409 0.10278 L 0.02409 0.10301 C 0.02448 0.1081 0.02644 0.12222 0.02409 0.1294 C 0.02331 0.13171 0.01967 0.13357 0.02084 0.13495 C 0.02266 0.13727 0.02513 0.1338 0.02735 0.1331 C 0.03177 0.12801 0.03217 0.12477 0.03269 0.14259 C 0.03295 0.15093 0.03217 0.15926 0.03164 0.16736 C 0.03138 0.16991 0.0306 0.17245 0.0306 0.175 C 0.0306 0.17708 0.03073 0.1706 0.03164 0.16921 C 0.03282 0.16759 0.03451 0.16806 0.03594 0.16736 C 0.03659 0.16921 0.03763 0.17107 0.03802 0.17315 C 0.03868 0.17616 0.03881 0.1794 0.03907 0.18264 C 0.04167 0.21273 0.03881 0.18565 0.04128 0.20741 C 0.04271 0.2037 0.04401 0.19977 0.04558 0.19607 C 0.04662 0.19329 0.04727 0.18657 0.0487 0.18843 C 0.05287 0.19375 0.05508 0.20301 0.0573 0.21134 C 0.05834 0.21505 0.05951 0.21875 0.06055 0.22269 C 0.06133 0.22569 0.06185 0.22917 0.06263 0.23218 C 0.06368 0.23542 0.06485 0.23843 0.06589 0.24167 C 0.06667 0.24607 0.06732 0.25069 0.0681 0.25509 C 0.06836 0.25694 0.06875 0.2588 0.06914 0.26065 C 0.06954 0.26319 0.06967 0.26597 0.07019 0.26829 C 0.07071 0.27037 0.07162 0.27222 0.07227 0.27407 C 0.07539 0.24653 0.0711 0.27847 0.07552 0.2588 C 0.07722 0.25139 0.07982 0.23588 0.07982 0.23611 C 0.08021 0.23796 0.08073 0.23982 0.08086 0.24167 C 0.08217 0.2544 0.08256 0.26736 0.08412 0.27986 C 0.08477 0.28449 0.08633 0.28866 0.08737 0.29306 C 0.08855 0.29884 0.08959 0.3044 0.0905 0.31019 C 0.09102 0.31343 0.09128 0.31667 0.09167 0.31991 C 0.09193 0.32245 0.09232 0.325 0.09271 0.32732 C 0.09297 0.3287 0.09519 0.34005 0.0948 0.34074 C 0.09388 0.34236 0.09271 0.33796 0.09167 0.33704 C 0.09011 0.33565 0.08555 0.3338 0.08412 0.3331 C 0.08125 0.3338 0.07839 0.33403 0.07552 0.33495 C 0.07448 0.33542 0.07318 0.33565 0.07227 0.33704 C 0.06954 0.34097 0.06485 0.35023 0.06485 0.35046 C 0.06302 0.35995 0.06185 0.36343 0.06485 0.37685 C 0.06537 0.37963 0.06771 0.3794 0.06914 0.38079 C 0.0698 0.38333 0.07058 0.38588 0.07123 0.38843 C 0.07292 0.39514 0.07331 0.39722 0.07448 0.4037 C 0.07552 0.40232 0.07683 0.40139 0.07774 0.39977 C 0.07969 0.3963 0.08034 0.38958 0.08308 0.38843 C 0.08829 0.38611 0.09375 0.38958 0.09909 0.39028 C 0.10052 0.39213 0.10235 0.39352 0.10339 0.39607 C 0.10795 0.40671 0.10638 0.44144 0.10664 0.44352 C 0.10704 0.44792 0.10899 0.45116 0.10977 0.45509 C 0.11042 0.45741 0.11055 0.46019 0.11094 0.46273 C 0.11198 0.46204 0.11355 0.4625 0.11407 0.46065 C 0.1155 0.45625 0.11459 0.44977 0.11628 0.4456 L 0.11836 0.43982 C 0.11954 0.44306 0.12084 0.44583 0.12162 0.44931 C 0.12709 0.47222 0.12214 0.46227 0.13021 0.48542 C 0.13269 0.49282 0.13607 0.49931 0.13881 0.50648 C 0.14141 0.51366 0.13985 0.51482 0.14414 0.51991 C 0.14506 0.52083 0.14623 0.52107 0.1474 0.52176 C 0.1448 0.52245 0.14232 0.52245 0.13985 0.52361 C 0.13829 0.52431 0.13698 0.52593 0.13555 0.52732 C 0.13347 0.5294 0.12852 0.53542 0.12592 0.53704 C 0.12422 0.53796 0.12227 0.53796 0.12058 0.53889 C 0.1194 0.53935 0.11836 0.54028 0.11732 0.54074 C 0.10795 0.5456 0.11758 0.54005 0.10977 0.54468 C 0.10808 0.54259 0.10586 0.54167 0.10443 0.53889 C 0.10326 0.53634 0.10313 0.53241 0.10235 0.5294 C 0.10144 0.52593 0.10039 0.52269 0.09909 0.51991 C 0.09714 0.51574 0.09271 0.50833 0.09271 0.50857 C 0.09128 0.51227 0.08959 0.51574 0.08842 0.51991 C 0.08763 0.52245 0.08724 0.525 0.0862 0.52732 C 0.08542 0.52963 0.08412 0.53125 0.08308 0.5331 C 0.07683 0.5294 0.08217 0.53426 0.07774 0.52176 C 0.07618 0.51759 0.07396 0.51435 0.07227 0.51019 C 0.0711 0.50718 0.07032 0.5037 0.06914 0.50069 C 0.06771 0.49745 0.06485 0.49306 0.06263 0.4912 C 0.06172 0.49028 0.06055 0.49005 0.05951 0.48935 C 0.05873 0.4919 0.05821 0.49444 0.0573 0.49699 C 0.05599 0.50093 0.053 0.50833 0.053 0.50857 C 0.05157 0.50648 0.04974 0.50532 0.0487 0.50255 C 0.04753 0.49931 0.04792 0.49444 0.04662 0.4912 L 0.04336 0.48357 C 0.04219 0.47732 0.04232 0.47986 0.04232 0.47593 " pathEditMode="relative" rAng="0" ptsTypes="AAAAAAAAAAAAAAAAAAAAAAAAAAAAAAAAAAAAAAAAAAAAAAAAAAAAAAAAAAAAAAAAAAAAAAAAAAAAAAAA">
                                      <p:cBhvr>
                                        <p:cTn id="6" dur="2000" fill="hold"/>
                                        <p:tgtEl>
                                          <p:spTgt spid="10"/>
                                        </p:tgtEl>
                                        <p:attrNameLst>
                                          <p:attrName>ppt_x</p:attrName>
                                          <p:attrName>ppt_y</p:attrName>
                                        </p:attrNameLst>
                                      </p:cBhvr>
                                      <p:rCtr x="5990" y="22083"/>
                                    </p:animMotion>
                                  </p:childTnLst>
                                </p:cTn>
                              </p:par>
                              <p:par>
                                <p:cTn id="7" presetID="1" presetClass="mediacall" presetSubtype="0" fill="hold" nodeType="withEffect">
                                  <p:stCondLst>
                                    <p:cond delay="0"/>
                                  </p:stCondLst>
                                  <p:childTnLst>
                                    <p:cmd type="call" cmd="playFrom(0.0)">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905F-2EB6-460A-850B-2AA39128E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1A4715-5B8C-4401-B6CA-D6BE4FB2B76A}"/>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B2E819F9-8098-429E-A039-88EC544653C3}"/>
              </a:ext>
            </a:extLst>
          </p:cNvPr>
          <p:cNvSpPr txBox="1">
            <a:spLocks/>
          </p:cNvSpPr>
          <p:nvPr/>
        </p:nvSpPr>
        <p:spPr>
          <a:xfrm>
            <a:off x="0" y="0"/>
            <a:ext cx="10515600" cy="4839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Upper Engine</a:t>
            </a:r>
          </a:p>
        </p:txBody>
      </p:sp>
      <p:pic>
        <p:nvPicPr>
          <p:cNvPr id="11266" name="Picture 2" descr="Upper Engine | Among Us Wiki | Fandom">
            <a:extLst>
              <a:ext uri="{FF2B5EF4-FFF2-40B4-BE49-F238E27FC236}">
                <a16:creationId xmlns:a16="http://schemas.microsoft.com/office/drawing/2014/main" id="{9ED3E445-EA87-44D9-A1FC-58149D1A2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 y="483960"/>
            <a:ext cx="11353800" cy="63865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83FC55E6-0550-4673-B6C4-86422E4349F9}"/>
                  </a:ext>
                </a:extLst>
              </p:cNvPr>
              <p:cNvGraphicFramePr>
                <a:graphicFrameLocks noChangeAspect="1"/>
              </p:cNvGraphicFramePr>
              <p:nvPr>
                <p:extLst>
                  <p:ext uri="{D42A27DB-BD31-4B8C-83A1-F6EECF244321}">
                    <p14:modId xmlns:p14="http://schemas.microsoft.com/office/powerpoint/2010/main" val="3129492437"/>
                  </p:ext>
                </p:extLst>
              </p:nvPr>
            </p:nvGraphicFramePr>
            <p:xfrm>
              <a:off x="10681305" y="50505"/>
              <a:ext cx="1541175" cy="866911"/>
            </p:xfrm>
            <a:graphic>
              <a:graphicData uri="http://schemas.microsoft.com/office/powerpoint/2016/slidezoom">
                <pslz:sldZm>
                  <pslz:sldZmObj sldId="257" cId="2525872227">
                    <pslz:zmPr id="{6336730E-5CFF-4EE2-86FE-7BC3869CE601}" returnToParent="0" transitionDur="1000">
                      <p166:blipFill xmlns:p166="http://schemas.microsoft.com/office/powerpoint/2016/6/main">
                        <a:blip r:embed="rId5"/>
                        <a:stretch>
                          <a:fillRect/>
                        </a:stretch>
                      </p166:blipFill>
                      <p166:spPr xmlns:p166="http://schemas.microsoft.com/office/powerpoint/2016/6/main">
                        <a:xfrm>
                          <a:off x="0" y="0"/>
                          <a:ext cx="1541175" cy="866911"/>
                        </a:xfrm>
                        <a:prstGeom prst="rect">
                          <a:avLst/>
                        </a:prstGeom>
                        <a:ln w="3175">
                          <a:solidFill>
                            <a:prstClr val="ltGray"/>
                          </a:solidFill>
                        </a:ln>
                      </p166:spPr>
                    </pslz:zmPr>
                  </pslz:sldZmObj>
                </pslz:sldZm>
              </a:graphicData>
            </a:graphic>
          </p:graphicFrame>
        </mc:Choice>
        <mc:Fallback xmlns="">
          <p:pic>
            <p:nvPicPr>
              <p:cNvPr id="6" name="Slide Zoom 5">
                <a:hlinkClick r:id="rId6" action="ppaction://hlinksldjump"/>
                <a:extLst>
                  <a:ext uri="{FF2B5EF4-FFF2-40B4-BE49-F238E27FC236}">
                    <a16:creationId xmlns:a16="http://schemas.microsoft.com/office/drawing/2014/main" id="{83FC55E6-0550-4673-B6C4-86422E4349F9}"/>
                  </a:ext>
                </a:extLst>
              </p:cNvPr>
              <p:cNvPicPr>
                <a:picLocks noGrp="1" noRot="1" noChangeAspect="1" noMove="1" noResize="1" noEditPoints="1" noAdjustHandles="1" noChangeArrowheads="1" noChangeShapeType="1"/>
              </p:cNvPicPr>
              <p:nvPr/>
            </p:nvPicPr>
            <p:blipFill>
              <a:blip r:embed="rId7"/>
              <a:stretch>
                <a:fillRect/>
              </a:stretch>
            </p:blipFill>
            <p:spPr>
              <a:xfrm>
                <a:off x="10681305" y="50505"/>
                <a:ext cx="1541175" cy="86691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FE6F8580-13D6-4491-8261-7EF4AC85C371}"/>
                  </a:ext>
                </a:extLst>
              </p:cNvPr>
              <p:cNvGraphicFramePr>
                <a:graphicFrameLocks noChangeAspect="1"/>
              </p:cNvGraphicFramePr>
              <p:nvPr>
                <p:extLst>
                  <p:ext uri="{D42A27DB-BD31-4B8C-83A1-F6EECF244321}">
                    <p14:modId xmlns:p14="http://schemas.microsoft.com/office/powerpoint/2010/main" val="2072583547"/>
                  </p:ext>
                </p:extLst>
              </p:nvPr>
            </p:nvGraphicFramePr>
            <p:xfrm>
              <a:off x="6096000" y="1535950"/>
              <a:ext cx="1029954" cy="579349"/>
            </p:xfrm>
            <a:graphic>
              <a:graphicData uri="http://schemas.microsoft.com/office/powerpoint/2016/slidezoom">
                <pslz:sldZm>
                  <pslz:sldZmObj sldId="263" cId="1841478534">
                    <pslz:zmPr id="{8CE2C529-9027-45A5-B133-624B1FC5ACCD}" returnToParent="0" transitionDur="1000">
                      <p166:blipFill xmlns:p166="http://schemas.microsoft.com/office/powerpoint/2016/6/main">
                        <a:blip r:embed="rId8"/>
                        <a:stretch>
                          <a:fillRect/>
                        </a:stretch>
                      </p166:blipFill>
                      <p166:spPr xmlns:p166="http://schemas.microsoft.com/office/powerpoint/2016/6/main">
                        <a:xfrm>
                          <a:off x="0" y="0"/>
                          <a:ext cx="1029954" cy="579349"/>
                        </a:xfrm>
                        <a:prstGeom prst="rect">
                          <a:avLst/>
                        </a:prstGeom>
                        <a:ln w="3175">
                          <a:solidFill>
                            <a:prstClr val="ltGray"/>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FE6F8580-13D6-4491-8261-7EF4AC85C371}"/>
                  </a:ext>
                </a:extLst>
              </p:cNvPr>
              <p:cNvPicPr>
                <a:picLocks noGrp="1" noRot="1" noChangeAspect="1" noMove="1" noResize="1" noEditPoints="1" noAdjustHandles="1" noChangeArrowheads="1" noChangeShapeType="1"/>
              </p:cNvPicPr>
              <p:nvPr/>
            </p:nvPicPr>
            <p:blipFill>
              <a:blip r:embed="rId10"/>
              <a:stretch>
                <a:fillRect/>
              </a:stretch>
            </p:blipFill>
            <p:spPr>
              <a:xfrm>
                <a:off x="6096000" y="1535950"/>
                <a:ext cx="1029954" cy="579349"/>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BADEC284-0E4E-48E2-BA90-6A4FBC713860}"/>
              </a:ext>
            </a:extLst>
          </p:cNvPr>
          <p:cNvSpPr/>
          <p:nvPr/>
        </p:nvSpPr>
        <p:spPr>
          <a:xfrm>
            <a:off x="6095999" y="2821577"/>
            <a:ext cx="1166949" cy="1280160"/>
          </a:xfrm>
          <a:prstGeom prst="rect">
            <a:avLst/>
          </a:prstGeom>
          <a:solidFill>
            <a:srgbClr val="8387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D2AEEE8-041E-4002-8230-E78714BDC0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167" y="2570911"/>
            <a:ext cx="1297467" cy="1410789"/>
          </a:xfrm>
          <a:prstGeom prst="rect">
            <a:avLst/>
          </a:prstGeom>
        </p:spPr>
      </p:pic>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A5A9E8D4-D7F9-452C-B461-442377081032}"/>
                  </a:ext>
                </a:extLst>
              </p:cNvPr>
              <p:cNvGraphicFramePr>
                <a:graphicFrameLocks noChangeAspect="1"/>
              </p:cNvGraphicFramePr>
              <p:nvPr>
                <p:extLst>
                  <p:ext uri="{D42A27DB-BD31-4B8C-83A1-F6EECF244321}">
                    <p14:modId xmlns:p14="http://schemas.microsoft.com/office/powerpoint/2010/main" val="2492879326"/>
                  </p:ext>
                </p:extLst>
              </p:nvPr>
            </p:nvGraphicFramePr>
            <p:xfrm>
              <a:off x="30591" y="5543006"/>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12"/>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xmlns="">
          <p:pic>
            <p:nvPicPr>
              <p:cNvPr id="12" name="Slide Zoom 11">
                <a:hlinkClick r:id="rId13" action="ppaction://hlinksldjump"/>
                <a:extLst>
                  <a:ext uri="{FF2B5EF4-FFF2-40B4-BE49-F238E27FC236}">
                    <a16:creationId xmlns:a16="http://schemas.microsoft.com/office/drawing/2014/main" id="{A5A9E8D4-D7F9-452C-B461-442377081032}"/>
                  </a:ext>
                </a:extLst>
              </p:cNvPr>
              <p:cNvPicPr>
                <a:picLocks noGrp="1" noRot="1" noChangeAspect="1" noMove="1" noResize="1" noEditPoints="1" noAdjustHandles="1" noChangeArrowheads="1" noChangeShapeType="1"/>
              </p:cNvPicPr>
              <p:nvPr/>
            </p:nvPicPr>
            <p:blipFill>
              <a:blip r:embed="rId14"/>
              <a:stretch>
                <a:fillRect/>
              </a:stretch>
            </p:blipFill>
            <p:spPr>
              <a:xfrm>
                <a:off x="30591" y="5543006"/>
                <a:ext cx="638935" cy="359401"/>
              </a:xfrm>
              <a:prstGeom prst="rect">
                <a:avLst/>
              </a:prstGeom>
              <a:ln w="3175">
                <a:solidFill>
                  <a:prstClr val="ltGray"/>
                </a:solidFill>
              </a:ln>
            </p:spPr>
          </p:pic>
        </mc:Fallback>
      </mc:AlternateContent>
      <p:pic>
        <p:nvPicPr>
          <p:cNvPr id="14" name="334ae1dd-5201-44cb-a124-bbd54cd953b9">
            <a:hlinkClick r:id="" action="ppaction://media"/>
            <a:extLst>
              <a:ext uri="{FF2B5EF4-FFF2-40B4-BE49-F238E27FC236}">
                <a16:creationId xmlns:a16="http://schemas.microsoft.com/office/drawing/2014/main" id="{EA759FF7-8113-48C0-8E44-35939E9FE9A5}"/>
              </a:ext>
            </a:extLst>
          </p:cNvPr>
          <p:cNvPicPr>
            <a:picLocks noChangeAspect="1"/>
          </p:cNvPicPr>
          <p:nvPr>
            <a:audioFile r:link="rId1"/>
            <p:extLst>
              <p:ext uri="{DAA4B4D4-6D71-4841-9C94-3DE7FCFB9230}">
                <p14:media xmlns:p14="http://schemas.microsoft.com/office/powerpoint/2010/main" r:embed="rId2">
                  <p14:trim end="3527.6794"/>
                </p14:media>
              </p:ext>
            </p:extLst>
          </p:nvPr>
        </p:nvPicPr>
        <p:blipFill>
          <a:blip r:embed="rId15"/>
          <a:stretch>
            <a:fillRect/>
          </a:stretch>
        </p:blipFill>
        <p:spPr>
          <a:xfrm>
            <a:off x="213360" y="4463983"/>
            <a:ext cx="406400" cy="406400"/>
          </a:xfrm>
          <a:prstGeom prst="rect">
            <a:avLst/>
          </a:prstGeom>
        </p:spPr>
      </p:pic>
      <p:sp>
        <p:nvSpPr>
          <p:cNvPr id="5" name="Footer Placeholder 4">
            <a:extLst>
              <a:ext uri="{FF2B5EF4-FFF2-40B4-BE49-F238E27FC236}">
                <a16:creationId xmlns:a16="http://schemas.microsoft.com/office/drawing/2014/main" id="{0CE8C7B2-87FE-4D41-A44F-D7EC97B95152}"/>
              </a:ext>
            </a:extLst>
          </p:cNvPr>
          <p:cNvSpPr>
            <a:spLocks noGrp="1"/>
          </p:cNvSpPr>
          <p:nvPr>
            <p:ph type="ftr" sz="quarter" idx="11"/>
          </p:nvPr>
        </p:nvSpPr>
        <p:spPr>
          <a:xfrm>
            <a:off x="4038599" y="6541310"/>
            <a:ext cx="4114800" cy="365125"/>
          </a:xfrm>
        </p:spPr>
        <p:txBody>
          <a:bodyPr/>
          <a:lstStyle/>
          <a:p>
            <a:r>
              <a:rPr lang="en-US" dirty="0"/>
              <a:t>Created by Kim Wiggins; www.OTKimWiggins.com </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F9292403-D309-4308-AAEC-066EF8B1F361}"/>
                  </a:ext>
                </a:extLst>
              </p:cNvPr>
              <p:cNvGraphicFramePr>
                <a:graphicFrameLocks noChangeAspect="1"/>
              </p:cNvGraphicFramePr>
              <p:nvPr>
                <p:extLst>
                  <p:ext uri="{D42A27DB-BD31-4B8C-83A1-F6EECF244321}">
                    <p14:modId xmlns:p14="http://schemas.microsoft.com/office/powerpoint/2010/main" val="826009883"/>
                  </p:ext>
                </p:extLst>
              </p:nvPr>
            </p:nvGraphicFramePr>
            <p:xfrm>
              <a:off x="30591" y="6330399"/>
              <a:ext cx="749904" cy="421821"/>
            </p:xfrm>
            <a:graphic>
              <a:graphicData uri="http://schemas.microsoft.com/office/powerpoint/2016/slidezoom">
                <pslz:sldZm>
                  <pslz:sldZmObj sldId="288" cId="3076211734">
                    <pslz:zmPr id="{82985EED-3CD2-4671-B4FC-713E50F8F7AA}" returnToParent="0" transitionDur="1000">
                      <p166:blipFill xmlns:p166="http://schemas.microsoft.com/office/powerpoint/2016/6/main">
                        <a:blip r:embed="rId16"/>
                        <a:stretch>
                          <a:fillRect/>
                        </a:stretch>
                      </p166:blipFill>
                      <p166:spPr xmlns:p166="http://schemas.microsoft.com/office/powerpoint/2016/6/main">
                        <a:xfrm>
                          <a:off x="0" y="0"/>
                          <a:ext cx="749904" cy="421821"/>
                        </a:xfrm>
                        <a:prstGeom prst="rect">
                          <a:avLst/>
                        </a:prstGeom>
                        <a:ln w="3175">
                          <a:solidFill>
                            <a:prstClr val="ltGray"/>
                          </a:solidFill>
                        </a:ln>
                      </p166:spPr>
                    </pslz:zmPr>
                  </pslz:sldZmObj>
                </pslz:sldZm>
              </a:graphicData>
            </a:graphic>
          </p:graphicFrame>
        </mc:Choice>
        <mc:Fallback xmlns="">
          <p:pic>
            <p:nvPicPr>
              <p:cNvPr id="11" name="Slide Zoom 10">
                <a:hlinkClick r:id="rId17" action="ppaction://hlinksldjump"/>
                <a:extLst>
                  <a:ext uri="{FF2B5EF4-FFF2-40B4-BE49-F238E27FC236}">
                    <a16:creationId xmlns:a16="http://schemas.microsoft.com/office/drawing/2014/main" id="{F9292403-D309-4308-AAEC-066EF8B1F361}"/>
                  </a:ext>
                </a:extLst>
              </p:cNvPr>
              <p:cNvPicPr>
                <a:picLocks noGrp="1" noRot="1" noChangeAspect="1" noMove="1" noResize="1" noEditPoints="1" noAdjustHandles="1" noChangeArrowheads="1" noChangeShapeType="1"/>
              </p:cNvPicPr>
              <p:nvPr/>
            </p:nvPicPr>
            <p:blipFill>
              <a:blip r:embed="rId18"/>
              <a:stretch>
                <a:fillRect/>
              </a:stretch>
            </p:blipFill>
            <p:spPr>
              <a:xfrm>
                <a:off x="30591" y="6330399"/>
                <a:ext cx="749904" cy="421821"/>
              </a:xfrm>
              <a:prstGeom prst="rect">
                <a:avLst/>
              </a:prstGeom>
              <a:ln w="3175">
                <a:solidFill>
                  <a:prstClr val="ltGray"/>
                </a:solidFill>
              </a:ln>
            </p:spPr>
          </p:pic>
        </mc:Fallback>
      </mc:AlternateContent>
    </p:spTree>
    <p:extLst>
      <p:ext uri="{BB962C8B-B14F-4D97-AF65-F5344CB8AC3E}">
        <p14:creationId xmlns:p14="http://schemas.microsoft.com/office/powerpoint/2010/main" val="91428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3.7037E-6 L 5E-6 0.00023 C -0.00234 -0.00232 -0.00455 -0.00486 -0.00677 -0.00718 C -0.00898 -0.00949 -0.01067 -0.01065 -0.01276 -0.01343 C -0.01562 -0.01736 -0.01835 -0.02153 -0.02122 -0.02593 C -0.022 -0.02709 -0.02278 -0.02824 -0.02369 -0.0294 L -0.03047 -0.03681 C -0.03098 -0.03473 -0.03164 -0.03264 -0.03217 -0.03079 C -0.03281 -0.02824 -0.03308 -0.0257 -0.03385 -0.02338 C -0.03607 -0.0169 -0.03476 -0.01991 -0.03723 -0.01482 L -0.0431 -0.02593 C -0.04752 -0.0338 -0.04532 -0.02917 -0.04818 -0.03565 C -0.05118 -0.02454 -0.04882 -0.03426 -0.05065 -0.02338 C -0.05091 -0.02199 -0.0513 -0.02084 -0.05157 -0.01945 C -0.05195 -0.0176 -0.05195 -0.01551 -0.05247 -0.01343 C -0.05286 -0.01181 -0.05352 -0.01019 -0.05403 -0.00857 C -0.05455 -0.00718 -0.05468 -0.00602 -0.05494 -0.00486 C -0.0694 -0.01528 -0.05547 -0.00324 -0.06511 -0.01713 L -0.07096 -0.02593 C -0.07148 -0.02778 -0.07122 -0.03125 -0.07265 -0.03195 C -0.07369 -0.03241 -0.07317 -0.02871 -0.07343 -0.02709 C -0.07408 -0.02408 -0.07473 -0.0213 -0.07526 -0.01829 C -0.07552 -0.01644 -0.07578 -0.01436 -0.07604 -0.01227 C -0.07643 -0.00857 -0.0763 -0.00463 -0.07682 -0.00116 C -0.07708 0.00069 -0.0776 0.00254 -0.07851 0.0037 C -0.07916 0.00463 -0.0802 0.00463 -0.08111 0.00509 L -0.08776 -0.00718 C -0.08893 -0.00926 -0.09023 -0.01135 -0.09114 -0.01343 C -0.09374 -0.01899 -0.09218 -0.01598 -0.09635 -0.02199 C -0.09687 -0.01991 -0.09739 -0.01806 -0.09791 -0.01598 C -0.0983 -0.01436 -0.0983 -0.0125 -0.09882 -0.01111 C -0.10092 -0.00348 -0.10144 -0.00255 -0.10391 0.00254 C -0.10443 0.00463 -0.10495 0.01018 -0.10808 0.00879 C -0.10938 0.0081 -0.10912 0.00532 -0.10977 0.0037 C -0.11081 0.00162 -0.11211 -0.00024 -0.11316 -0.00232 C -0.11381 -0.00348 -0.11433 -0.00486 -0.11485 -0.00602 C -0.11784 -0.01343 -0.11771 -0.01343 -0.11993 -0.01945 C -0.12006 -0.01713 -0.1211 -0.00625 -0.12162 -0.00371 C -0.12201 -0.0007 -0.12214 0.00254 -0.12331 0.00509 C -0.12383 0.00601 -0.12487 0.00601 -0.12579 0.00625 C -0.1267 0.00509 -0.12774 0.00393 -0.12826 0.00254 C -0.12917 0.00115 -0.12917 -0.00093 -0.13008 -0.00232 C -0.13178 -0.00556 -0.13399 -0.00811 -0.13594 -0.01111 C -0.13907 -0.01574 -0.13737 -0.01412 -0.14102 -0.01598 C -0.1418 -0.01551 -0.14284 -0.01574 -0.14362 -0.01482 C -0.14402 -0.01389 -0.14519 -0.00602 -0.14519 -0.00579 C -0.14584 -0.00463 -0.14688 -0.00371 -0.14779 -0.00232 C -0.14909 -0.00324 -0.15079 -0.00348 -0.15196 -0.00486 C -0.15352 -0.00672 -0.15417 -0.00973 -0.15534 -0.01227 C -0.15639 -0.01436 -0.15756 -0.01644 -0.15873 -0.01829 C -0.15951 -0.01968 -0.16055 -0.02061 -0.1612 -0.02199 C -0.16185 -0.02361 -0.16198 -0.0257 -0.1629 -0.02709 C -0.16394 -0.02848 -0.16732 -0.0301 -0.16875 -0.03079 C -0.17279 -0.02199 -0.16823 -0.03311 -0.17136 -0.02084 C -0.17175 -0.01945 -0.17253 -0.01829 -0.17305 -0.01713 C -0.17357 -0.01459 -0.17448 -0.01065 -0.17553 -0.00857 C -0.17631 -0.00741 -0.17735 -0.00672 -0.17813 -0.00602 C -0.17891 -0.00672 -0.17995 -0.00741 -0.18073 -0.00857 C -0.18165 -0.01019 -0.18464 -0.01574 -0.18568 -0.01829 C -0.18633 -0.01991 -0.18659 -0.02176 -0.18737 -0.02338 C -0.18803 -0.02477 -0.18907 -0.02593 -0.18985 -0.02709 C -0.19102 -0.02662 -0.19258 -0.02709 -0.19323 -0.02593 C -0.19415 -0.02408 -0.19375 -0.02153 -0.19415 -0.01945 C -0.1948 -0.01667 -0.19571 -0.01389 -0.19662 -0.01111 C -0.19753 -0.00857 -0.19844 -0.00602 -0.19922 -0.00371 C -0.2004 0.00046 -0.20144 0.00463 -0.20261 0.00879 C -0.20313 0.01064 -0.20326 0.01319 -0.2043 0.01481 L -0.20678 0.01875 C -0.20821 0.01689 -0.20964 0.01551 -0.21107 0.01365 C -0.21355 0.01018 -0.21602 0.00625 -0.21862 0.00254 L -0.22279 -0.00371 L -0.23034 -0.01482 L -0.23373 -0.01598 C -0.23516 -0.01482 -0.23711 -0.01412 -0.23803 -0.01227 C -0.23894 -0.01065 -0.23829 -0.00811 -0.23881 -0.00602 C -0.23998 -0.00186 -0.24206 0.00185 -0.2431 0.00625 L -0.24389 0.00995 C -0.24545 0.00764 -0.24714 0.00555 -0.24818 0.00254 C -0.24857 0.00092 -0.24831 -0.00093 -0.24896 -0.00232 C -0.24974 -0.00394 -0.25131 -0.00463 -0.25235 -0.00602 C -0.25443 -0.0088 -0.25821 -0.01482 -0.25821 -0.01459 C -0.26498 -0.00718 -0.25873 -0.01551 -0.26329 -0.00486 C -0.26394 -0.00348 -0.26511 -0.00255 -0.26589 -0.00116 C -0.27097 0.00856 -0.26667 0.00439 -0.27266 0.00879 C -0.27318 0.00764 -0.27956 -0.00556 -0.28191 -0.00973 C -0.28295 -0.01181 -0.28412 -0.01389 -0.28516 -0.01598 C -0.28672 -0.01829 -0.28764 -0.0213 -0.28946 -0.02338 L -0.29284 -0.02709 C -0.29336 -0.02824 -0.29349 -0.03056 -0.29454 -0.03079 C -0.29545 -0.03079 -0.29649 -0.02963 -0.29701 -0.02824 C -0.29805 -0.0257 -0.29792 -0.02246 -0.2987 -0.01945 C -0.29909 -0.01829 -0.29987 -0.01713 -0.3004 -0.01598 C -0.30105 -0.01436 -0.30157 -0.01274 -0.30209 -0.01111 C -0.30235 -0.0132 -0.30261 -0.01528 -0.303 -0.01713 C -0.30339 -0.01968 -0.30417 -0.02199 -0.30456 -0.02454 C -0.30508 -0.02732 -0.30482 -0.03056 -0.30547 -0.03311 C -0.30599 -0.03542 -0.3073 -0.03727 -0.30795 -0.03936 C -0.3086 -0.04098 -0.30912 -0.0426 -0.30977 -0.04422 C -0.3099 -0.0426 -0.30964 -0.0382 -0.31055 -0.03936 C -0.3125 -0.04144 -0.3125 -0.04607 -0.31394 -0.04908 L -0.3155 -0.05301 C -0.31615 -0.05162 -0.31628 -0.04861 -0.31732 -0.04908 C -0.31849 -0.04954 -0.31784 -0.05255 -0.3181 -0.05417 C -0.31836 -0.05533 -0.31875 -0.05649 -0.31889 -0.05764 C -0.31928 -0.06088 -0.3198 -0.06436 -0.3198 -0.0676 C -0.3198 -0.06968 -0.31915 -0.07153 -0.31889 -0.07361 C -0.31823 -0.08519 -0.31784 -0.09676 -0.31732 -0.10834 C -0.31589 -0.10787 -0.31172 -0.10695 -0.31316 -0.10695 C -0.31993 -0.10695 -0.3181 -0.10787 -0.32318 -0.1132 C -0.32566 -0.11574 -0.32852 -0.11736 -0.33073 -0.12061 C -0.33165 -0.12176 -0.33243 -0.12315 -0.33334 -0.12431 C -0.34688 -0.13936 -0.33607 -0.12709 -0.34428 -0.13403 C -0.34883 -0.13797 -0.35209 -0.14121 -0.35599 -0.14514 C -0.35639 -0.14352 -0.35678 -0.1419 -0.35704 -0.14028 C -0.35821 -0.12824 -0.35625 -0.1257 -0.35938 -0.13287 C -0.35977 -0.13704 -0.36029 -0.14098 -0.36029 -0.14514 C -0.36029 -0.14653 -0.36029 -0.14861 -0.35938 -0.14885 C -0.35508 -0.15 -0.3504 -0.14885 -0.34597 -0.14885 " pathEditMode="relative" rAng="0" ptsTypes="AAAAAAAAAAAAAAAAAAAAAAAAAAAAAAAAAAAAAAAAAAAAAAAAAAAAAAAAAAAAAAAAAAAAAAAAAAAAAAAAAAAAAAAAAAAAAAAAAAAAAAAAAAAAAAAAAAAAAA">
                                      <p:cBhvr>
                                        <p:cTn id="6" dur="2000" fill="hold"/>
                                        <p:tgtEl>
                                          <p:spTgt spid="8"/>
                                        </p:tgtEl>
                                        <p:attrNameLst>
                                          <p:attrName>ppt_x</p:attrName>
                                          <p:attrName>ppt_y</p:attrName>
                                        </p:attrNameLst>
                                      </p:cBhvr>
                                      <p:rCtr x="-18021" y="-6551"/>
                                    </p:animMotion>
                                  </p:childTnLst>
                                </p:cTn>
                              </p:par>
                              <p:par>
                                <p:cTn id="7" presetID="1" presetClass="mediacall" presetSubtype="0" fill="hold" nodeType="withEffect">
                                  <p:stCondLst>
                                    <p:cond delay="0"/>
                                  </p:stCondLst>
                                  <p:childTnLst>
                                    <p:cmd type="call" cmd="playFrom(0.0)">
                                      <p:cBhvr>
                                        <p:cTn id="8" dur="211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696C-4920-48D6-93DB-4F2C7B6D9A84}"/>
              </a:ext>
            </a:extLst>
          </p:cNvPr>
          <p:cNvSpPr>
            <a:spLocks noGrp="1"/>
          </p:cNvSpPr>
          <p:nvPr>
            <p:ph type="title"/>
          </p:nvPr>
        </p:nvSpPr>
        <p:spPr>
          <a:xfrm>
            <a:off x="838200" y="500062"/>
            <a:ext cx="10515600" cy="1325563"/>
          </a:xfrm>
        </p:spPr>
        <p:txBody>
          <a:bodyPr>
            <a:noAutofit/>
          </a:bodyPr>
          <a:lstStyle/>
          <a:p>
            <a:pPr algn="ctr"/>
            <a:r>
              <a:rPr lang="en-US" sz="9600" b="1" dirty="0" err="1">
                <a:solidFill>
                  <a:srgbClr val="0070C0"/>
                </a:solidFill>
                <a:latin typeface="Bradley Hand ITC" panose="03070402050302030203" pitchFamily="66" charset="0"/>
              </a:rPr>
              <a:t>vICTORY</a:t>
            </a:r>
            <a:endParaRPr lang="en-US" sz="9600" b="1" dirty="0">
              <a:solidFill>
                <a:srgbClr val="0070C0"/>
              </a:solidFill>
              <a:latin typeface="Bradley Hand ITC" panose="03070402050302030203" pitchFamily="66" charset="0"/>
            </a:endParaRPr>
          </a:p>
        </p:txBody>
      </p:sp>
      <p:pic>
        <p:nvPicPr>
          <p:cNvPr id="5" name="c63b2ec8-cb46-449d-bf4d-f278b9a00435">
            <a:hlinkClick r:id="" action="ppaction://media"/>
            <a:extLst>
              <a:ext uri="{FF2B5EF4-FFF2-40B4-BE49-F238E27FC236}">
                <a16:creationId xmlns:a16="http://schemas.microsoft.com/office/drawing/2014/main" id="{4D34112B-14B2-4A69-97D5-E1187455109C}"/>
              </a:ext>
            </a:extLst>
          </p:cNvPr>
          <p:cNvPicPr>
            <a:picLocks noGrp="1" noChangeAspect="1"/>
          </p:cNvPicPr>
          <p:nvPr>
            <p:ph idx="1"/>
            <a:audioFile r:link="rId1"/>
            <p:extLst>
              <p:ext uri="{DAA4B4D4-6D71-4841-9C94-3DE7FCFB9230}">
                <p14:media xmlns:p14="http://schemas.microsoft.com/office/powerpoint/2010/main" r:embed="rId2">
                  <p14:trim end="6130.1794"/>
                </p14:media>
              </p:ext>
            </p:extLst>
          </p:nvPr>
        </p:nvPicPr>
        <p:blipFill>
          <a:blip r:embed="rId4"/>
          <a:stretch>
            <a:fillRect/>
          </a:stretch>
        </p:blipFill>
        <p:spPr>
          <a:xfrm>
            <a:off x="284480" y="5407968"/>
            <a:ext cx="406400" cy="406400"/>
          </a:xfrm>
        </p:spPr>
      </p:pic>
      <p:pic>
        <p:nvPicPr>
          <p:cNvPr id="4" name="Picture 3">
            <a:extLst>
              <a:ext uri="{FF2B5EF4-FFF2-40B4-BE49-F238E27FC236}">
                <a16:creationId xmlns:a16="http://schemas.microsoft.com/office/drawing/2014/main" id="{F472136B-4A92-499B-95BE-2C7458C86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024" y="873447"/>
            <a:ext cx="4700554" cy="5111106"/>
          </a:xfrm>
          <a:prstGeom prst="rect">
            <a:avLst/>
          </a:prstGeom>
        </p:spPr>
      </p:pic>
      <p:sp>
        <p:nvSpPr>
          <p:cNvPr id="3" name="Footer Placeholder 2">
            <a:extLst>
              <a:ext uri="{FF2B5EF4-FFF2-40B4-BE49-F238E27FC236}">
                <a16:creationId xmlns:a16="http://schemas.microsoft.com/office/drawing/2014/main" id="{FECFE267-F5B6-416A-A799-C5A87066D47C}"/>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32369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CB52F1-7220-4AB2-ABC8-AA02E78789C3}"/>
              </a:ext>
            </a:extLst>
          </p:cNvPr>
          <p:cNvSpPr txBox="1"/>
          <p:nvPr/>
        </p:nvSpPr>
        <p:spPr>
          <a:xfrm>
            <a:off x="352698" y="156754"/>
            <a:ext cx="11495313" cy="6186309"/>
          </a:xfrm>
          <a:prstGeom prst="rect">
            <a:avLst/>
          </a:prstGeom>
          <a:noFill/>
        </p:spPr>
        <p:txBody>
          <a:bodyPr wrap="square" rtlCol="0">
            <a:spAutoFit/>
          </a:bodyPr>
          <a:lstStyle/>
          <a:p>
            <a:pPr algn="ctr"/>
            <a:r>
              <a:rPr lang="en-US" sz="3600" dirty="0"/>
              <a:t>Directions:</a:t>
            </a:r>
          </a:p>
          <a:p>
            <a:pPr marL="342900" indent="-342900">
              <a:buFont typeface="+mj-lt"/>
              <a:buAutoNum type="arabicPeriod"/>
            </a:pPr>
            <a:r>
              <a:rPr lang="en-US" sz="2000" dirty="0"/>
              <a:t>Share your screen. There are animations and sound effects that are very motivating to the students. Therefore, it is not as much fun to use it as a virtual background.</a:t>
            </a:r>
          </a:p>
          <a:p>
            <a:pPr marL="342900" indent="-342900">
              <a:buFont typeface="+mj-lt"/>
              <a:buAutoNum type="arabicPeriod"/>
            </a:pPr>
            <a:r>
              <a:rPr lang="en-US" sz="2000" dirty="0"/>
              <a:t>Open the PowerPoint and present the slide show starting from slide 4. </a:t>
            </a:r>
            <a:br>
              <a:rPr lang="en-US" sz="2000" dirty="0"/>
            </a:br>
            <a:r>
              <a:rPr lang="en-US" sz="2000" dirty="0"/>
              <a:t>Click to progress the slides until you get to the map.</a:t>
            </a:r>
          </a:p>
          <a:p>
            <a:pPr marL="342900" indent="-342900">
              <a:buFont typeface="+mj-lt"/>
              <a:buAutoNum type="arabicPeriod"/>
            </a:pPr>
            <a:r>
              <a:rPr lang="en-US" sz="2000" dirty="0"/>
              <a:t>Once you are on the map ask the students what room they would like to go to. Click on the icon for that room. </a:t>
            </a:r>
          </a:p>
          <a:p>
            <a:pPr marL="342900" indent="-342900">
              <a:buFont typeface="+mj-lt"/>
              <a:buAutoNum type="arabicPeriod"/>
            </a:pPr>
            <a:r>
              <a:rPr lang="en-US" sz="2000" dirty="0"/>
              <a:t>ROOMS:</a:t>
            </a:r>
          </a:p>
          <a:p>
            <a:pPr marL="800100" lvl="1" indent="-342900">
              <a:buFont typeface="+mj-lt"/>
              <a:buAutoNum type="alphaUcPeriod"/>
            </a:pPr>
            <a:r>
              <a:rPr lang="en-US" sz="2000" dirty="0"/>
              <a:t>Task Rooms: Click once to make the imposter walk to the task. Then click on the task picture. Choose a task from the list. Click on the task and it will take you to the specific task. You can modify the tasks to meet the needs of your students. When you are done click on the map to enter a new room.</a:t>
            </a:r>
          </a:p>
          <a:p>
            <a:pPr marL="800100" lvl="1" indent="-342900">
              <a:buFont typeface="+mj-lt"/>
              <a:buAutoNum type="alphaUcPeriod"/>
            </a:pPr>
            <a:r>
              <a:rPr lang="en-US" sz="2000" dirty="0"/>
              <a:t>Crewmate Rooms: Click once to make the imposter walk to the crewmate. Click 2</a:t>
            </a:r>
            <a:r>
              <a:rPr lang="en-US" sz="2000" baseline="30000" dirty="0"/>
              <a:t>nd</a:t>
            </a:r>
            <a:r>
              <a:rPr lang="en-US" sz="2000" dirty="0"/>
              <a:t> time to “tag” the crewmate. Click 3</a:t>
            </a:r>
            <a:r>
              <a:rPr lang="en-US" sz="2000" baseline="30000" dirty="0"/>
              <a:t>rd</a:t>
            </a:r>
            <a:r>
              <a:rPr lang="en-US" sz="2000" dirty="0"/>
              <a:t> time for the crewmate to disappear. We are replacing “killing” with “tagging.” Then click on the map in the upper right corner to choose a new room. </a:t>
            </a:r>
          </a:p>
          <a:p>
            <a:pPr marL="342900" indent="-342900">
              <a:buFont typeface="+mj-lt"/>
              <a:buAutoNum type="arabicPeriod"/>
            </a:pPr>
            <a:r>
              <a:rPr lang="en-US" sz="2000" dirty="0"/>
              <a:t>Victory VS Defeat: There are 2 small red character boxes on the bottom left of each screen. </a:t>
            </a:r>
          </a:p>
          <a:p>
            <a:pPr marL="800100" lvl="1" indent="-342900">
              <a:buFont typeface="+mj-lt"/>
              <a:buAutoNum type="arabicPeriod"/>
            </a:pPr>
            <a:r>
              <a:rPr lang="en-US" sz="2000" dirty="0"/>
              <a:t>When you have completed all of the tasks, click on the top one to show the VICTORY page. </a:t>
            </a:r>
          </a:p>
          <a:p>
            <a:pPr marL="800100" lvl="1" indent="-342900">
              <a:buFont typeface="+mj-lt"/>
              <a:buAutoNum type="arabicPeriod"/>
            </a:pPr>
            <a:r>
              <a:rPr lang="en-US" sz="2000" dirty="0"/>
              <a:t>If you run out of time or the tasks were not completed accurately, click on the bottom to show the DEFEAT page.  </a:t>
            </a:r>
          </a:p>
          <a:p>
            <a:pPr marL="342900" indent="-342900">
              <a:buFont typeface="+mj-lt"/>
              <a:buAutoNum type="arabicPeriod"/>
            </a:pPr>
            <a:r>
              <a:rPr lang="en-US" sz="2000" dirty="0"/>
              <a:t>DON’T FORGET to turn on your computer sound when you share your screen on ZOOM! </a:t>
            </a:r>
          </a:p>
        </p:txBody>
      </p:sp>
      <p:sp>
        <p:nvSpPr>
          <p:cNvPr id="2" name="Footer Placeholder 1">
            <a:extLst>
              <a:ext uri="{FF2B5EF4-FFF2-40B4-BE49-F238E27FC236}">
                <a16:creationId xmlns:a16="http://schemas.microsoft.com/office/drawing/2014/main" id="{77CC2CAF-4B23-4592-ABE4-07A32C161512}"/>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3903631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0ED968-08D1-4224-99F0-257D36FD4B3E}"/>
              </a:ext>
            </a:extLst>
          </p:cNvPr>
          <p:cNvSpPr>
            <a:spLocks noGrp="1"/>
          </p:cNvSpPr>
          <p:nvPr>
            <p:ph type="ftr" sz="quarter" idx="11"/>
          </p:nvPr>
        </p:nvSpPr>
        <p:spPr/>
        <p:txBody>
          <a:bodyPr/>
          <a:lstStyle/>
          <a:p>
            <a:r>
              <a:rPr lang="en-US"/>
              <a:t>Created by Kim Wiggins; www.OTKimWiggins.com </a:t>
            </a:r>
          </a:p>
        </p:txBody>
      </p:sp>
      <p:pic>
        <p:nvPicPr>
          <p:cNvPr id="1026" name="Picture 2" descr="Among Us Defeat Screen But Nobody Is There - YouTube">
            <a:extLst>
              <a:ext uri="{FF2B5EF4-FFF2-40B4-BE49-F238E27FC236}">
                <a16:creationId xmlns:a16="http://schemas.microsoft.com/office/drawing/2014/main" id="{AC2D1E28-2C2B-481C-AA86-CE2B2D799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541"/>
          <a:stretch/>
        </p:blipFill>
        <p:spPr bwMode="auto">
          <a:xfrm>
            <a:off x="1502228" y="132897"/>
            <a:ext cx="8784772" cy="6223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E62D08-F99B-4D9B-AE75-4C64B3F9B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041523"/>
            <a:ext cx="4545978" cy="4943029"/>
          </a:xfrm>
          <a:prstGeom prst="rect">
            <a:avLst/>
          </a:prstGeom>
        </p:spPr>
      </p:pic>
      <p:pic>
        <p:nvPicPr>
          <p:cNvPr id="7" name="0c9ddbcd-89c0-4013-a28f-1ed13c12da9f">
            <a:hlinkClick r:id="" action="ppaction://media"/>
            <a:extLst>
              <a:ext uri="{FF2B5EF4-FFF2-40B4-BE49-F238E27FC236}">
                <a16:creationId xmlns:a16="http://schemas.microsoft.com/office/drawing/2014/main" id="{ABC84706-746E-4B7B-9D26-60285512CD98}"/>
              </a:ext>
            </a:extLst>
          </p:cNvPr>
          <p:cNvPicPr>
            <a:picLocks noChangeAspect="1"/>
          </p:cNvPicPr>
          <p:nvPr>
            <a:audioFile r:link="rId1"/>
            <p:extLst>
              <p:ext uri="{DAA4B4D4-6D71-4841-9C94-3DE7FCFB9230}">
                <p14:media xmlns:p14="http://schemas.microsoft.com/office/powerpoint/2010/main" r:embed="rId2">
                  <p14:trim end="3828.9615"/>
                </p14:media>
              </p:ext>
            </p:extLst>
          </p:nvPr>
        </p:nvPicPr>
        <p:blipFill>
          <a:blip r:embed="rId6"/>
          <a:stretch>
            <a:fillRect/>
          </a:stretch>
        </p:blipFill>
        <p:spPr>
          <a:xfrm>
            <a:off x="301897" y="6154738"/>
            <a:ext cx="406400" cy="406400"/>
          </a:xfrm>
          <a:prstGeom prst="rect">
            <a:avLst/>
          </a:prstGeom>
        </p:spPr>
      </p:pic>
    </p:spTree>
    <p:extLst>
      <p:ext uri="{BB962C8B-B14F-4D97-AF65-F5344CB8AC3E}">
        <p14:creationId xmlns:p14="http://schemas.microsoft.com/office/powerpoint/2010/main" val="30762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5000"/>
                                        <p:tgtEl>
                                          <p:spTgt spid="6"/>
                                        </p:tgtEl>
                                        <p:attrNameLst>
                                          <p:attrName>ppt_w</p:attrName>
                                        </p:attrNameLst>
                                      </p:cBhvr>
                                      <p:tavLst>
                                        <p:tav tm="0">
                                          <p:val>
                                            <p:strVal val="ppt_w"/>
                                          </p:val>
                                        </p:tav>
                                        <p:tav tm="100000">
                                          <p:val>
                                            <p:fltVal val="0"/>
                                          </p:val>
                                        </p:tav>
                                      </p:tavLst>
                                    </p:anim>
                                    <p:anim calcmode="lin" valueType="num">
                                      <p:cBhvr>
                                        <p:cTn id="7" dur="5000"/>
                                        <p:tgtEl>
                                          <p:spTgt spid="6"/>
                                        </p:tgtEl>
                                        <p:attrNameLst>
                                          <p:attrName>ppt_h</p:attrName>
                                        </p:attrNameLst>
                                      </p:cBhvr>
                                      <p:tavLst>
                                        <p:tav tm="0">
                                          <p:val>
                                            <p:strVal val="ppt_h"/>
                                          </p:val>
                                        </p:tav>
                                        <p:tav tm="100000">
                                          <p:val>
                                            <p:fltVal val="0"/>
                                          </p:val>
                                        </p:tav>
                                      </p:tavLst>
                                    </p:anim>
                                    <p:anim calcmode="lin" valueType="num">
                                      <p:cBhvr>
                                        <p:cTn id="8" dur="5000"/>
                                        <p:tgtEl>
                                          <p:spTgt spid="6"/>
                                        </p:tgtEl>
                                        <p:attrNameLst>
                                          <p:attrName>style.rotation</p:attrName>
                                        </p:attrNameLst>
                                      </p:cBhvr>
                                      <p:tavLst>
                                        <p:tav tm="0">
                                          <p:val>
                                            <p:fltVal val="0"/>
                                          </p:val>
                                        </p:tav>
                                        <p:tav tm="100000">
                                          <p:val>
                                            <p:fltVal val="90"/>
                                          </p:val>
                                        </p:tav>
                                      </p:tavLst>
                                    </p:anim>
                                    <p:animEffect transition="out" filter="fade">
                                      <p:cBhvr>
                                        <p:cTn id="9" dur="5000"/>
                                        <p:tgtEl>
                                          <p:spTgt spid="6"/>
                                        </p:tgtEl>
                                      </p:cBhvr>
                                    </p:animEffect>
                                    <p:set>
                                      <p:cBhvr>
                                        <p:cTn id="10" dur="1" fill="hold">
                                          <p:stCondLst>
                                            <p:cond delay="4999"/>
                                          </p:stCondLst>
                                        </p:cTn>
                                        <p:tgtEl>
                                          <p:spTgt spid="6"/>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8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D410-9599-4F94-8033-FC01F6B1964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E21A99F-265D-46FC-9D8B-2F913DCBA6E3}"/>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D88F4AF-1DCD-4969-8E45-9F4D381D7DF7}"/>
              </a:ext>
            </a:extLst>
          </p:cNvPr>
          <p:cNvPicPr>
            <a:picLocks noChangeAspect="1"/>
          </p:cNvPicPr>
          <p:nvPr/>
        </p:nvPicPr>
        <p:blipFill>
          <a:blip r:embed="rId4"/>
          <a:stretch>
            <a:fillRect/>
          </a:stretch>
        </p:blipFill>
        <p:spPr>
          <a:xfrm>
            <a:off x="254524" y="157773"/>
            <a:ext cx="11745798" cy="6577648"/>
          </a:xfrm>
          <a:prstGeom prst="rect">
            <a:avLst/>
          </a:prstGeom>
        </p:spPr>
      </p:pic>
      <p:pic>
        <p:nvPicPr>
          <p:cNvPr id="10" name="Picture 9">
            <a:extLst>
              <a:ext uri="{FF2B5EF4-FFF2-40B4-BE49-F238E27FC236}">
                <a16:creationId xmlns:a16="http://schemas.microsoft.com/office/drawing/2014/main" id="{DFA5A809-1F7A-482A-ADBE-C95EFA8BD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558" y="2124417"/>
            <a:ext cx="1698499" cy="1846848"/>
          </a:xfrm>
          <a:prstGeom prst="rect">
            <a:avLst/>
          </a:prstGeom>
        </p:spPr>
      </p:pic>
      <p:pic>
        <p:nvPicPr>
          <p:cNvPr id="12" name="Picture 11">
            <a:extLst>
              <a:ext uri="{FF2B5EF4-FFF2-40B4-BE49-F238E27FC236}">
                <a16:creationId xmlns:a16="http://schemas.microsoft.com/office/drawing/2014/main" id="{92C485A9-7069-417B-8543-F21762DF9D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3116" y="2794268"/>
            <a:ext cx="724804" cy="969670"/>
          </a:xfrm>
          <a:prstGeom prst="rect">
            <a:avLst/>
          </a:prstGeom>
        </p:spPr>
      </p:pic>
      <p:pic>
        <p:nvPicPr>
          <p:cNvPr id="14" name="Picture 13">
            <a:extLst>
              <a:ext uri="{FF2B5EF4-FFF2-40B4-BE49-F238E27FC236}">
                <a16:creationId xmlns:a16="http://schemas.microsoft.com/office/drawing/2014/main" id="{CE2BC249-C8BA-4A5E-98BD-55547D8D20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6477" y="2794267"/>
            <a:ext cx="618291" cy="827881"/>
          </a:xfrm>
          <a:prstGeom prst="rect">
            <a:avLst/>
          </a:prstGeom>
        </p:spPr>
      </p:pic>
      <p:pic>
        <p:nvPicPr>
          <p:cNvPr id="15" name="d6cf2087-42db-4c29-8817-c3d5eaaa3376">
            <a:hlinkClick r:id="" action="ppaction://media"/>
            <a:extLst>
              <a:ext uri="{FF2B5EF4-FFF2-40B4-BE49-F238E27FC236}">
                <a16:creationId xmlns:a16="http://schemas.microsoft.com/office/drawing/2014/main" id="{7A97DED3-2064-4610-AF50-59CDAE709A4A}"/>
              </a:ext>
            </a:extLst>
          </p:cNvPr>
          <p:cNvPicPr>
            <a:picLocks noChangeAspect="1"/>
          </p:cNvPicPr>
          <p:nvPr>
            <a:audioFile r:link="rId1"/>
            <p:extLst>
              <p:ext uri="{DAA4B4D4-6D71-4841-9C94-3DE7FCFB9230}">
                <p14:media xmlns:p14="http://schemas.microsoft.com/office/powerpoint/2010/main" r:embed="rId2">
                  <p14:trim end="3535.0769"/>
                </p14:media>
              </p:ext>
            </p:extLst>
          </p:nvPr>
        </p:nvPicPr>
        <p:blipFill>
          <a:blip r:embed="rId8"/>
          <a:stretch>
            <a:fillRect/>
          </a:stretch>
        </p:blipFill>
        <p:spPr>
          <a:xfrm>
            <a:off x="278764" y="6276819"/>
            <a:ext cx="406400" cy="406400"/>
          </a:xfrm>
          <a:prstGeom prst="rect">
            <a:avLst/>
          </a:prstGeom>
        </p:spPr>
      </p:pic>
      <p:pic>
        <p:nvPicPr>
          <p:cNvPr id="16" name="Picture 15">
            <a:extLst>
              <a:ext uri="{FF2B5EF4-FFF2-40B4-BE49-F238E27FC236}">
                <a16:creationId xmlns:a16="http://schemas.microsoft.com/office/drawing/2014/main" id="{0AA0AFDF-5791-4340-99DF-632B0E8D9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3906" y="4386460"/>
            <a:ext cx="1070587" cy="1173717"/>
          </a:xfrm>
          <a:prstGeom prst="rect">
            <a:avLst/>
          </a:prstGeom>
        </p:spPr>
      </p:pic>
      <p:pic>
        <p:nvPicPr>
          <p:cNvPr id="17" name="Picture 16">
            <a:extLst>
              <a:ext uri="{FF2B5EF4-FFF2-40B4-BE49-F238E27FC236}">
                <a16:creationId xmlns:a16="http://schemas.microsoft.com/office/drawing/2014/main" id="{8FA3864E-9673-4259-AA7A-6046F5142D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7463" y="1657641"/>
            <a:ext cx="1340914" cy="1341752"/>
          </a:xfrm>
          <a:prstGeom prst="rect">
            <a:avLst/>
          </a:prstGeom>
        </p:spPr>
      </p:pic>
      <p:pic>
        <p:nvPicPr>
          <p:cNvPr id="19" name="Picture 18">
            <a:extLst>
              <a:ext uri="{FF2B5EF4-FFF2-40B4-BE49-F238E27FC236}">
                <a16:creationId xmlns:a16="http://schemas.microsoft.com/office/drawing/2014/main" id="{F5B59516-F771-41CE-97BB-068C16A218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2388" y="4767943"/>
            <a:ext cx="1320140" cy="1344274"/>
          </a:xfrm>
          <a:prstGeom prst="rect">
            <a:avLst/>
          </a:prstGeom>
        </p:spPr>
      </p:pic>
      <p:sp>
        <p:nvSpPr>
          <p:cNvPr id="5" name="Footer Placeholder 4">
            <a:extLst>
              <a:ext uri="{FF2B5EF4-FFF2-40B4-BE49-F238E27FC236}">
                <a16:creationId xmlns:a16="http://schemas.microsoft.com/office/drawing/2014/main" id="{6786874E-76AB-4466-8E30-6A7C6412AACA}"/>
              </a:ext>
            </a:extLst>
          </p:cNvPr>
          <p:cNvSpPr>
            <a:spLocks noGrp="1"/>
          </p:cNvSpPr>
          <p:nvPr>
            <p:ph type="ftr" sz="quarter" idx="11"/>
          </p:nvPr>
        </p:nvSpPr>
        <p:spPr>
          <a:xfrm>
            <a:off x="4070023" y="6492875"/>
            <a:ext cx="4114800" cy="365125"/>
          </a:xfrm>
        </p:spPr>
        <p:txBody>
          <a:bodyPr/>
          <a:lstStyle/>
          <a:p>
            <a:r>
              <a:rPr lang="en-US" dirty="0"/>
              <a:t>Created by Kim Wiggins; www.OTKimWiggins.com </a:t>
            </a:r>
          </a:p>
        </p:txBody>
      </p:sp>
    </p:spTree>
    <p:extLst>
      <p:ext uri="{BB962C8B-B14F-4D97-AF65-F5344CB8AC3E}">
        <p14:creationId xmlns:p14="http://schemas.microsoft.com/office/powerpoint/2010/main" val="5867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0BA7-3255-4C48-900C-0EC955C8E5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3627F0-40E6-4044-8E0E-D0A71EB20CA5}"/>
              </a:ext>
            </a:extLst>
          </p:cNvPr>
          <p:cNvSpPr>
            <a:spLocks noGrp="1"/>
          </p:cNvSpPr>
          <p:nvPr>
            <p:ph idx="1"/>
          </p:nvPr>
        </p:nvSpPr>
        <p:spPr/>
        <p:txBody>
          <a:bodyPr/>
          <a:lstStyle/>
          <a:p>
            <a:endParaRPr lang="en-US"/>
          </a:p>
        </p:txBody>
      </p:sp>
      <p:pic>
        <p:nvPicPr>
          <p:cNvPr id="1026" name="Picture 2" descr="How to play Among Us is effective when you are an Imposter">
            <a:extLst>
              <a:ext uri="{FF2B5EF4-FFF2-40B4-BE49-F238E27FC236}">
                <a16:creationId xmlns:a16="http://schemas.microsoft.com/office/drawing/2014/main" id="{6B4CECA8-15A5-4EDD-B516-CB0FCF92F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740"/>
            <a:ext cx="12187879" cy="637252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D24FA9D-2F2F-4484-B36B-0C8BF7CBB1DC}"/>
              </a:ext>
            </a:extLst>
          </p:cNvPr>
          <p:cNvSpPr>
            <a:spLocks noGrp="1"/>
          </p:cNvSpPr>
          <p:nvPr>
            <p:ph type="ftr" sz="quarter" idx="11"/>
          </p:nvPr>
        </p:nvSpPr>
        <p:spPr>
          <a:xfrm>
            <a:off x="4036539" y="6555082"/>
            <a:ext cx="4114800" cy="365125"/>
          </a:xfrm>
        </p:spPr>
        <p:txBody>
          <a:bodyPr/>
          <a:lstStyle/>
          <a:p>
            <a:r>
              <a:rPr lang="en-US" dirty="0"/>
              <a:t>Created by Kim Wiggins; www.OTKimWiggins.com </a:t>
            </a:r>
          </a:p>
        </p:txBody>
      </p:sp>
    </p:spTree>
    <p:extLst>
      <p:ext uri="{BB962C8B-B14F-4D97-AF65-F5344CB8AC3E}">
        <p14:creationId xmlns:p14="http://schemas.microsoft.com/office/powerpoint/2010/main" val="1363434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E85-CDAB-4462-B219-894A0BB9AE69}"/>
              </a:ext>
            </a:extLst>
          </p:cNvPr>
          <p:cNvSpPr>
            <a:spLocks noGrp="1"/>
          </p:cNvSpPr>
          <p:nvPr>
            <p:ph type="title"/>
          </p:nvPr>
        </p:nvSpPr>
        <p:spPr/>
        <p:txBody>
          <a:bodyPr/>
          <a:lstStyle/>
          <a:p>
            <a:endParaRPr lang="en-US"/>
          </a:p>
        </p:txBody>
      </p:sp>
      <p:pic>
        <p:nvPicPr>
          <p:cNvPr id="5" name="53b1bab6-a8c3-4a1a-82db-7110ce1c29ef">
            <a:hlinkClick r:id="" action="ppaction://media"/>
            <a:extLst>
              <a:ext uri="{FF2B5EF4-FFF2-40B4-BE49-F238E27FC236}">
                <a16:creationId xmlns:a16="http://schemas.microsoft.com/office/drawing/2014/main" id="{0E6AD5B4-C55B-42BE-88EF-46759A4AE61E}"/>
              </a:ext>
            </a:extLst>
          </p:cNvPr>
          <p:cNvPicPr>
            <a:picLocks noGrp="1" noChangeAspect="1"/>
          </p:cNvPicPr>
          <p:nvPr>
            <p:ph idx="1"/>
            <a:audioFile r:link="rId1"/>
            <p:extLst>
              <p:ext uri="{DAA4B4D4-6D71-4841-9C94-3DE7FCFB9230}">
                <p14:media xmlns:p14="http://schemas.microsoft.com/office/powerpoint/2010/main" r:embed="rId2">
                  <p14:trim end="5029.2948"/>
                </p14:media>
              </p:ext>
            </p:extLst>
          </p:nvPr>
        </p:nvPicPr>
        <p:blipFill>
          <a:blip r:embed="rId4"/>
          <a:stretch>
            <a:fillRect/>
          </a:stretch>
        </p:blipFill>
        <p:spPr>
          <a:xfrm>
            <a:off x="261938" y="6267450"/>
            <a:ext cx="406400" cy="406400"/>
          </a:xfrm>
        </p:spPr>
      </p:pic>
      <p:pic>
        <p:nvPicPr>
          <p:cNvPr id="4" name="Picture 3">
            <a:extLst>
              <a:ext uri="{FF2B5EF4-FFF2-40B4-BE49-F238E27FC236}">
                <a16:creationId xmlns:a16="http://schemas.microsoft.com/office/drawing/2014/main" id="{6C965E46-F02D-4BD4-99C5-C394C0B9AA1B}"/>
              </a:ext>
            </a:extLst>
          </p:cNvPr>
          <p:cNvPicPr>
            <a:picLocks noChangeAspect="1"/>
          </p:cNvPicPr>
          <p:nvPr/>
        </p:nvPicPr>
        <p:blipFill>
          <a:blip r:embed="rId5"/>
          <a:stretch>
            <a:fillRect/>
          </a:stretch>
        </p:blipFill>
        <p:spPr>
          <a:xfrm>
            <a:off x="87086" y="0"/>
            <a:ext cx="12192000" cy="6858000"/>
          </a:xfrm>
          <a:prstGeom prst="rect">
            <a:avLst/>
          </a:prstGeom>
        </p:spPr>
      </p:pic>
      <p:sp>
        <p:nvSpPr>
          <p:cNvPr id="3" name="Footer Placeholder 2">
            <a:extLst>
              <a:ext uri="{FF2B5EF4-FFF2-40B4-BE49-F238E27FC236}">
                <a16:creationId xmlns:a16="http://schemas.microsoft.com/office/drawing/2014/main" id="{2F67C521-20F3-4779-BE6E-D16E6A65B63E}"/>
              </a:ext>
            </a:extLst>
          </p:cNvPr>
          <p:cNvSpPr>
            <a:spLocks noGrp="1"/>
          </p:cNvSpPr>
          <p:nvPr>
            <p:ph type="ftr" sz="quarter" idx="11"/>
          </p:nvPr>
        </p:nvSpPr>
        <p:spPr/>
        <p:txBody>
          <a:bodyPr/>
          <a:lstStyle/>
          <a:p>
            <a:r>
              <a:rPr lang="en-US"/>
              <a:t>Created by Kim Wiggins; www.OTKimWiggins.com </a:t>
            </a:r>
          </a:p>
        </p:txBody>
      </p:sp>
    </p:spTree>
    <p:extLst>
      <p:ext uri="{BB962C8B-B14F-4D97-AF65-F5344CB8AC3E}">
        <p14:creationId xmlns:p14="http://schemas.microsoft.com/office/powerpoint/2010/main" val="61793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B9D0-75E5-4917-BA48-32716F759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D7CA28-08CB-45DC-9726-83991EDEE9E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6087757-C1DE-4A5B-A815-A1648503E4C7}"/>
              </a:ext>
            </a:extLst>
          </p:cNvPr>
          <p:cNvPicPr>
            <a:picLocks noChangeAspect="1"/>
          </p:cNvPicPr>
          <p:nvPr/>
        </p:nvPicPr>
        <p:blipFill>
          <a:blip r:embed="rId2"/>
          <a:stretch>
            <a:fillRect/>
          </a:stretch>
        </p:blipFill>
        <p:spPr>
          <a:xfrm>
            <a:off x="0" y="1694"/>
            <a:ext cx="12283126" cy="6905846"/>
          </a:xfrm>
          <a:prstGeom prst="rect">
            <a:avLst/>
          </a:prstGeom>
        </p:spPr>
      </p:pic>
      <p:sp>
        <p:nvSpPr>
          <p:cNvPr id="5" name="TextBox 4">
            <a:extLst>
              <a:ext uri="{FF2B5EF4-FFF2-40B4-BE49-F238E27FC236}">
                <a16:creationId xmlns:a16="http://schemas.microsoft.com/office/drawing/2014/main" id="{54ED55B7-4AA2-4A06-8C43-E74D1960CDC3}"/>
              </a:ext>
            </a:extLst>
          </p:cNvPr>
          <p:cNvSpPr txBox="1"/>
          <p:nvPr/>
        </p:nvSpPr>
        <p:spPr>
          <a:xfrm>
            <a:off x="6412977" y="1398300"/>
            <a:ext cx="471340" cy="584775"/>
          </a:xfrm>
          <a:prstGeom prst="rect">
            <a:avLst/>
          </a:prstGeom>
          <a:noFill/>
        </p:spPr>
        <p:txBody>
          <a:bodyPr wrap="square" rtlCol="0">
            <a:spAutoFit/>
          </a:bodyPr>
          <a:lstStyle/>
          <a:p>
            <a:r>
              <a:rPr lang="en-US" sz="3200" dirty="0"/>
              <a:t>X</a:t>
            </a:r>
            <a:endParaRPr lang="en-US" dirty="0"/>
          </a:p>
        </p:txBody>
      </p:sp>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F65DA238-8D0F-488D-A8AA-01BFFC5E612C}"/>
                  </a:ext>
                </a:extLst>
              </p:cNvPr>
              <p:cNvGraphicFramePr>
                <a:graphicFrameLocks noChangeAspect="1"/>
              </p:cNvGraphicFramePr>
              <p:nvPr>
                <p:extLst>
                  <p:ext uri="{D42A27DB-BD31-4B8C-83A1-F6EECF244321}">
                    <p14:modId xmlns:p14="http://schemas.microsoft.com/office/powerpoint/2010/main" val="3608424367"/>
                  </p:ext>
                </p:extLst>
              </p:nvPr>
            </p:nvGraphicFramePr>
            <p:xfrm>
              <a:off x="6152100" y="1450026"/>
              <a:ext cx="807453" cy="454192"/>
            </p:xfrm>
            <a:graphic>
              <a:graphicData uri="http://schemas.microsoft.com/office/powerpoint/2016/slidezoom">
                <pslz:sldZm>
                  <pslz:sldZmObj sldId="258" cId="3565710899">
                    <pslz:zmPr id="{5DC414C1-E93F-474C-A3F3-1FD11C2F62EB}" returnToParent="0" transitionDur="1000">
                      <p166:blipFill xmlns:p166="http://schemas.microsoft.com/office/powerpoint/2016/6/main">
                        <a:blip r:embed="rId3"/>
                        <a:stretch>
                          <a:fillRect/>
                        </a:stretch>
                      </p166:blipFill>
                      <p166:spPr xmlns:p166="http://schemas.microsoft.com/office/powerpoint/2016/6/main">
                        <a:xfrm>
                          <a:off x="0" y="0"/>
                          <a:ext cx="807453" cy="454192"/>
                        </a:xfrm>
                        <a:prstGeom prst="rect">
                          <a:avLst/>
                        </a:prstGeom>
                        <a:ln w="3175">
                          <a:solidFill>
                            <a:prstClr val="ltGray"/>
                          </a:solidFill>
                        </a:ln>
                      </p166:spPr>
                    </pslz:zmPr>
                  </pslz:sldZmObj>
                </pslz:sldZm>
              </a:graphicData>
            </a:graphic>
          </p:graphicFrame>
        </mc:Choice>
        <mc:Fallback>
          <p:pic>
            <p:nvPicPr>
              <p:cNvPr id="7" name="Slide Zoom 6">
                <a:hlinkClick r:id="rId4" action="ppaction://hlinksldjump"/>
                <a:extLst>
                  <a:ext uri="{FF2B5EF4-FFF2-40B4-BE49-F238E27FC236}">
                    <a16:creationId xmlns:a16="http://schemas.microsoft.com/office/drawing/2014/main" id="{F65DA238-8D0F-488D-A8AA-01BFFC5E612C}"/>
                  </a:ext>
                </a:extLst>
              </p:cNvPr>
              <p:cNvPicPr>
                <a:picLocks noGrp="1" noRot="1" noChangeAspect="1" noMove="1" noResize="1" noEditPoints="1" noAdjustHandles="1" noChangeArrowheads="1" noChangeShapeType="1"/>
              </p:cNvPicPr>
              <p:nvPr/>
            </p:nvPicPr>
            <p:blipFill>
              <a:blip r:embed="rId3"/>
              <a:stretch>
                <a:fillRect/>
              </a:stretch>
            </p:blipFill>
            <p:spPr>
              <a:xfrm>
                <a:off x="6152100" y="1450026"/>
                <a:ext cx="807453" cy="45419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52224B5D-5355-46E2-A9E2-4DD728F064ED}"/>
                  </a:ext>
                </a:extLst>
              </p:cNvPr>
              <p:cNvGraphicFramePr>
                <a:graphicFrameLocks noChangeAspect="1"/>
              </p:cNvGraphicFramePr>
              <p:nvPr>
                <p:extLst>
                  <p:ext uri="{D42A27DB-BD31-4B8C-83A1-F6EECF244321}">
                    <p14:modId xmlns:p14="http://schemas.microsoft.com/office/powerpoint/2010/main" val="2564884777"/>
                  </p:ext>
                </p:extLst>
              </p:nvPr>
            </p:nvGraphicFramePr>
            <p:xfrm>
              <a:off x="5728172" y="5102578"/>
              <a:ext cx="807453" cy="454192"/>
            </p:xfrm>
            <a:graphic>
              <a:graphicData uri="http://schemas.microsoft.com/office/powerpoint/2016/slidezoom">
                <pslz:sldZm>
                  <pslz:sldZmObj sldId="259" cId="1743989084">
                    <pslz:zmPr id="{0FAD0432-9CCA-4836-8A56-2ED37B9A9BF8}" returnToParent="0" transitionDur="1000">
                      <p166:blipFill xmlns:p166="http://schemas.microsoft.com/office/powerpoint/2016/6/main">
                        <a:blip r:embed="rId5"/>
                        <a:stretch>
                          <a:fillRect/>
                        </a:stretch>
                      </p166:blipFill>
                      <p166:spPr xmlns:p166="http://schemas.microsoft.com/office/powerpoint/2016/6/main">
                        <a:xfrm>
                          <a:off x="0" y="0"/>
                          <a:ext cx="807453" cy="454192"/>
                        </a:xfrm>
                        <a:prstGeom prst="rect">
                          <a:avLst/>
                        </a:prstGeom>
                        <a:ln w="3175">
                          <a:solidFill>
                            <a:prstClr val="ltGray"/>
                          </a:solidFill>
                        </a:ln>
                      </p166:spPr>
                    </pslz:zmPr>
                  </pslz:sldZmObj>
                </pslz:sldZm>
              </a:graphicData>
            </a:graphic>
          </p:graphicFrame>
        </mc:Choice>
        <mc:Fallback>
          <p:pic>
            <p:nvPicPr>
              <p:cNvPr id="9" name="Slide Zoom 8">
                <a:hlinkClick r:id="rId6" action="ppaction://hlinksldjump"/>
                <a:extLst>
                  <a:ext uri="{FF2B5EF4-FFF2-40B4-BE49-F238E27FC236}">
                    <a16:creationId xmlns:a16="http://schemas.microsoft.com/office/drawing/2014/main" id="{52224B5D-5355-46E2-A9E2-4DD728F064ED}"/>
                  </a:ext>
                </a:extLst>
              </p:cNvPr>
              <p:cNvPicPr>
                <a:picLocks noGrp="1" noRot="1" noChangeAspect="1" noMove="1" noResize="1" noEditPoints="1" noAdjustHandles="1" noChangeArrowheads="1" noChangeShapeType="1"/>
              </p:cNvPicPr>
              <p:nvPr/>
            </p:nvPicPr>
            <p:blipFill>
              <a:blip r:embed="rId5"/>
              <a:stretch>
                <a:fillRect/>
              </a:stretch>
            </p:blipFill>
            <p:spPr>
              <a:xfrm>
                <a:off x="5728172" y="5102578"/>
                <a:ext cx="807453" cy="45419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830904CE-B716-46C2-8F63-95520879DC70}"/>
                  </a:ext>
                </a:extLst>
              </p:cNvPr>
              <p:cNvGraphicFramePr>
                <a:graphicFrameLocks noChangeAspect="1"/>
              </p:cNvGraphicFramePr>
              <p:nvPr>
                <p:extLst>
                  <p:ext uri="{D42A27DB-BD31-4B8C-83A1-F6EECF244321}">
                    <p14:modId xmlns:p14="http://schemas.microsoft.com/office/powerpoint/2010/main" val="2544805878"/>
                  </p:ext>
                </p:extLst>
              </p:nvPr>
            </p:nvGraphicFramePr>
            <p:xfrm>
              <a:off x="8961399" y="1777588"/>
              <a:ext cx="675296" cy="379854"/>
            </p:xfrm>
            <a:graphic>
              <a:graphicData uri="http://schemas.microsoft.com/office/powerpoint/2016/slidezoom">
                <pslz:sldZm>
                  <pslz:sldZmObj sldId="262" cId="2592355396">
                    <pslz:zmPr id="{CF312133-0CCD-4A79-8FC6-312FD18AA031}" returnToParent="0" transitionDur="1000">
                      <p166:blipFill xmlns:p166="http://schemas.microsoft.com/office/powerpoint/2016/6/main">
                        <a:blip r:embed="rId7"/>
                        <a:stretch>
                          <a:fillRect/>
                        </a:stretch>
                      </p166:blipFill>
                      <p166:spPr xmlns:p166="http://schemas.microsoft.com/office/powerpoint/2016/6/main">
                        <a:xfrm>
                          <a:off x="0" y="0"/>
                          <a:ext cx="675296" cy="379854"/>
                        </a:xfrm>
                        <a:prstGeom prst="rect">
                          <a:avLst/>
                        </a:prstGeom>
                        <a:ln w="3175">
                          <a:solidFill>
                            <a:prstClr val="ltGray"/>
                          </a:solidFill>
                        </a:ln>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830904CE-B716-46C2-8F63-95520879DC70}"/>
                  </a:ext>
                </a:extLst>
              </p:cNvPr>
              <p:cNvPicPr>
                <a:picLocks noGrp="1" noRot="1" noChangeAspect="1" noMove="1" noResize="1" noEditPoints="1" noAdjustHandles="1" noChangeArrowheads="1" noChangeShapeType="1"/>
              </p:cNvPicPr>
              <p:nvPr/>
            </p:nvPicPr>
            <p:blipFill>
              <a:blip r:embed="rId11"/>
              <a:stretch>
                <a:fillRect/>
              </a:stretch>
            </p:blipFill>
            <p:spPr>
              <a:xfrm>
                <a:off x="8961399" y="1777588"/>
                <a:ext cx="675296" cy="37985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3" name="Slide Zoom 12">
                <a:extLst>
                  <a:ext uri="{FF2B5EF4-FFF2-40B4-BE49-F238E27FC236}">
                    <a16:creationId xmlns:a16="http://schemas.microsoft.com/office/drawing/2014/main" id="{DB7D3E4F-AC36-4BE0-88CF-FC64A63ECCFB}"/>
                  </a:ext>
                </a:extLst>
              </p:cNvPr>
              <p:cNvGraphicFramePr>
                <a:graphicFrameLocks noChangeAspect="1"/>
              </p:cNvGraphicFramePr>
              <p:nvPr>
                <p:extLst>
                  <p:ext uri="{D42A27DB-BD31-4B8C-83A1-F6EECF244321}">
                    <p14:modId xmlns:p14="http://schemas.microsoft.com/office/powerpoint/2010/main" val="1420782523"/>
                  </p:ext>
                </p:extLst>
              </p:nvPr>
            </p:nvGraphicFramePr>
            <p:xfrm>
              <a:off x="8841993" y="5309480"/>
              <a:ext cx="675298" cy="379855"/>
            </p:xfrm>
            <a:graphic>
              <a:graphicData uri="http://schemas.microsoft.com/office/powerpoint/2016/slidezoom">
                <pslz:sldZm>
                  <pslz:sldZmObj sldId="265" cId="2326573092">
                    <pslz:zmPr id="{E341C69F-23FB-4F0A-9B7E-6722537BB07A}" returnToParent="0" transitionDur="1000">
                      <p166:blipFill xmlns:p166="http://schemas.microsoft.com/office/powerpoint/2016/6/main">
                        <a:blip r:embed="rId12"/>
                        <a:stretch>
                          <a:fillRect/>
                        </a:stretch>
                      </p166:blipFill>
                      <p166:spPr xmlns:p166="http://schemas.microsoft.com/office/powerpoint/2016/6/main">
                        <a:xfrm>
                          <a:off x="0" y="0"/>
                          <a:ext cx="675298" cy="379855"/>
                        </a:xfrm>
                        <a:prstGeom prst="rect">
                          <a:avLst/>
                        </a:prstGeom>
                        <a:ln w="3175">
                          <a:solidFill>
                            <a:prstClr val="ltGray"/>
                          </a:solidFill>
                        </a:ln>
                      </p166:spPr>
                    </pslz:zmPr>
                  </pslz:sldZmObj>
                </pslz:sldZm>
              </a:graphicData>
            </a:graphic>
          </p:graphicFrame>
        </mc:Choice>
        <mc:Fallback>
          <p:pic>
            <p:nvPicPr>
              <p:cNvPr id="13" name="Slide Zoom 12">
                <a:hlinkClick r:id="rId13" action="ppaction://hlinksldjump"/>
                <a:extLst>
                  <a:ext uri="{FF2B5EF4-FFF2-40B4-BE49-F238E27FC236}">
                    <a16:creationId xmlns:a16="http://schemas.microsoft.com/office/drawing/2014/main" id="{DB7D3E4F-AC36-4BE0-88CF-FC64A63ECCFB}"/>
                  </a:ext>
                </a:extLst>
              </p:cNvPr>
              <p:cNvPicPr>
                <a:picLocks noGrp="1" noRot="1" noChangeAspect="1" noMove="1" noResize="1" noEditPoints="1" noAdjustHandles="1" noChangeArrowheads="1" noChangeShapeType="1"/>
              </p:cNvPicPr>
              <p:nvPr/>
            </p:nvPicPr>
            <p:blipFill>
              <a:blip r:embed="rId12"/>
              <a:stretch>
                <a:fillRect/>
              </a:stretch>
            </p:blipFill>
            <p:spPr>
              <a:xfrm>
                <a:off x="8841993" y="5309480"/>
                <a:ext cx="675298" cy="37985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5" name="Slide Zoom 14">
                <a:extLst>
                  <a:ext uri="{FF2B5EF4-FFF2-40B4-BE49-F238E27FC236}">
                    <a16:creationId xmlns:a16="http://schemas.microsoft.com/office/drawing/2014/main" id="{63CD61D1-8414-42C0-B008-454BA23D0426}"/>
                  </a:ext>
                </a:extLst>
              </p:cNvPr>
              <p:cNvGraphicFramePr>
                <a:graphicFrameLocks noChangeAspect="1"/>
              </p:cNvGraphicFramePr>
              <p:nvPr>
                <p:extLst>
                  <p:ext uri="{D42A27DB-BD31-4B8C-83A1-F6EECF244321}">
                    <p14:modId xmlns:p14="http://schemas.microsoft.com/office/powerpoint/2010/main" val="4200024854"/>
                  </p:ext>
                </p:extLst>
              </p:nvPr>
            </p:nvGraphicFramePr>
            <p:xfrm>
              <a:off x="7556065" y="3943294"/>
              <a:ext cx="754874" cy="424617"/>
            </p:xfrm>
            <a:graphic>
              <a:graphicData uri="http://schemas.microsoft.com/office/powerpoint/2016/slidezoom">
                <pslz:sldZm>
                  <pslz:sldZmObj sldId="266" cId="1614897743">
                    <pslz:zmPr id="{D1913782-C828-4D6E-88F9-5DA2E1C020D1}" returnToParent="0" transitionDur="1000">
                      <p166:blipFill xmlns:p166="http://schemas.microsoft.com/office/powerpoint/2016/6/main">
                        <a:blip r:embed="rId14"/>
                        <a:stretch>
                          <a:fillRect/>
                        </a:stretch>
                      </p166:blipFill>
                      <p166:spPr xmlns:p166="http://schemas.microsoft.com/office/powerpoint/2016/6/main">
                        <a:xfrm>
                          <a:off x="0" y="0"/>
                          <a:ext cx="754874" cy="424617"/>
                        </a:xfrm>
                        <a:prstGeom prst="rect">
                          <a:avLst/>
                        </a:prstGeom>
                        <a:ln w="3175">
                          <a:solidFill>
                            <a:prstClr val="ltGray"/>
                          </a:solidFill>
                        </a:ln>
                      </p166:spPr>
                    </pslz:zmPr>
                  </pslz:sldZmObj>
                </pslz:sldZm>
              </a:graphicData>
            </a:graphic>
          </p:graphicFrame>
        </mc:Choice>
        <mc:Fallback>
          <p:pic>
            <p:nvPicPr>
              <p:cNvPr id="15" name="Slide Zoom 14">
                <a:hlinkClick r:id="rId15" action="ppaction://hlinksldjump"/>
                <a:extLst>
                  <a:ext uri="{FF2B5EF4-FFF2-40B4-BE49-F238E27FC236}">
                    <a16:creationId xmlns:a16="http://schemas.microsoft.com/office/drawing/2014/main" id="{63CD61D1-8414-42C0-B008-454BA23D0426}"/>
                  </a:ext>
                </a:extLst>
              </p:cNvPr>
              <p:cNvPicPr>
                <a:picLocks noGrp="1" noRot="1" noChangeAspect="1" noMove="1" noResize="1" noEditPoints="1" noAdjustHandles="1" noChangeArrowheads="1" noChangeShapeType="1"/>
              </p:cNvPicPr>
              <p:nvPr/>
            </p:nvPicPr>
            <p:blipFill>
              <a:blip r:embed="rId14"/>
              <a:stretch>
                <a:fillRect/>
              </a:stretch>
            </p:blipFill>
            <p:spPr>
              <a:xfrm>
                <a:off x="7556065" y="3943294"/>
                <a:ext cx="754874" cy="424617"/>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9" name="Slide Zoom 18">
                <a:extLst>
                  <a:ext uri="{FF2B5EF4-FFF2-40B4-BE49-F238E27FC236}">
                    <a16:creationId xmlns:a16="http://schemas.microsoft.com/office/drawing/2014/main" id="{951A5DC2-B457-4B5F-9FF8-4A16A2CA908B}"/>
                  </a:ext>
                </a:extLst>
              </p:cNvPr>
              <p:cNvGraphicFramePr>
                <a:graphicFrameLocks noChangeAspect="1"/>
              </p:cNvGraphicFramePr>
              <p:nvPr>
                <p:extLst>
                  <p:ext uri="{D42A27DB-BD31-4B8C-83A1-F6EECF244321}">
                    <p14:modId xmlns:p14="http://schemas.microsoft.com/office/powerpoint/2010/main" val="3832790081"/>
                  </p:ext>
                </p:extLst>
              </p:nvPr>
            </p:nvGraphicFramePr>
            <p:xfrm>
              <a:off x="4170615" y="4269940"/>
              <a:ext cx="751856" cy="422919"/>
            </p:xfrm>
            <a:graphic>
              <a:graphicData uri="http://schemas.microsoft.com/office/powerpoint/2016/slidezoom">
                <pslz:sldZm>
                  <pslz:sldZmObj sldId="268" cId="2244484279">
                    <pslz:zmPr id="{9F33C55A-BB6B-4FAC-AB4B-C438059E0DD0}" returnToParent="0" transitionDur="1000">
                      <p166:blipFill xmlns:p166="http://schemas.microsoft.com/office/powerpoint/2016/6/main">
                        <a:blip r:embed="rId16"/>
                        <a:stretch>
                          <a:fillRect/>
                        </a:stretch>
                      </p166:blipFill>
                      <p166:spPr xmlns:p166="http://schemas.microsoft.com/office/powerpoint/2016/6/main">
                        <a:xfrm>
                          <a:off x="0" y="0"/>
                          <a:ext cx="751856" cy="422919"/>
                        </a:xfrm>
                        <a:prstGeom prst="rect">
                          <a:avLst/>
                        </a:prstGeom>
                        <a:ln w="3175">
                          <a:solidFill>
                            <a:prstClr val="ltGray"/>
                          </a:solidFill>
                        </a:ln>
                      </p166:spPr>
                    </pslz:zmPr>
                  </pslz:sldZmObj>
                </pslz:sldZm>
              </a:graphicData>
            </a:graphic>
          </p:graphicFrame>
        </mc:Choice>
        <mc:Fallback>
          <p:pic>
            <p:nvPicPr>
              <p:cNvPr id="19" name="Slide Zoom 18">
                <a:hlinkClick r:id="rId17" action="ppaction://hlinksldjump"/>
                <a:extLst>
                  <a:ext uri="{FF2B5EF4-FFF2-40B4-BE49-F238E27FC236}">
                    <a16:creationId xmlns:a16="http://schemas.microsoft.com/office/drawing/2014/main" id="{951A5DC2-B457-4B5F-9FF8-4A16A2CA908B}"/>
                  </a:ext>
                </a:extLst>
              </p:cNvPr>
              <p:cNvPicPr>
                <a:picLocks noGrp="1" noRot="1" noChangeAspect="1" noMove="1" noResize="1" noEditPoints="1" noAdjustHandles="1" noChangeArrowheads="1" noChangeShapeType="1"/>
              </p:cNvPicPr>
              <p:nvPr/>
            </p:nvPicPr>
            <p:blipFill>
              <a:blip r:embed="rId16"/>
              <a:stretch>
                <a:fillRect/>
              </a:stretch>
            </p:blipFill>
            <p:spPr>
              <a:xfrm>
                <a:off x="4170615" y="4269940"/>
                <a:ext cx="751856" cy="4229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1" name="Slide Zoom 20">
                <a:extLst>
                  <a:ext uri="{FF2B5EF4-FFF2-40B4-BE49-F238E27FC236}">
                    <a16:creationId xmlns:a16="http://schemas.microsoft.com/office/drawing/2014/main" id="{40C14547-123B-4A01-9056-25EE9DE4725D}"/>
                  </a:ext>
                </a:extLst>
              </p:cNvPr>
              <p:cNvGraphicFramePr>
                <a:graphicFrameLocks noChangeAspect="1"/>
              </p:cNvGraphicFramePr>
              <p:nvPr>
                <p:extLst>
                  <p:ext uri="{D42A27DB-BD31-4B8C-83A1-F6EECF244321}">
                    <p14:modId xmlns:p14="http://schemas.microsoft.com/office/powerpoint/2010/main" val="2783546870"/>
                  </p:ext>
                </p:extLst>
              </p:nvPr>
            </p:nvGraphicFramePr>
            <p:xfrm>
              <a:off x="3981571" y="2507290"/>
              <a:ext cx="751856" cy="422919"/>
            </p:xfrm>
            <a:graphic>
              <a:graphicData uri="http://schemas.microsoft.com/office/powerpoint/2016/slidezoom">
                <pslz:sldZm>
                  <pslz:sldZmObj sldId="269" cId="3681722368">
                    <pslz:zmPr id="{0911DA88-DFD0-484B-9F9F-F98510902B19}" returnToParent="0" transitionDur="1000">
                      <p166:blipFill xmlns:p166="http://schemas.microsoft.com/office/powerpoint/2016/6/main">
                        <a:blip r:embed="rId18"/>
                        <a:stretch>
                          <a:fillRect/>
                        </a:stretch>
                      </p166:blipFill>
                      <p166:spPr xmlns:p166="http://schemas.microsoft.com/office/powerpoint/2016/6/main">
                        <a:xfrm>
                          <a:off x="0" y="0"/>
                          <a:ext cx="751856" cy="422919"/>
                        </a:xfrm>
                        <a:prstGeom prst="rect">
                          <a:avLst/>
                        </a:prstGeom>
                        <a:ln w="3175">
                          <a:solidFill>
                            <a:prstClr val="ltGray"/>
                          </a:solidFill>
                        </a:ln>
                      </p166:spPr>
                    </pslz:zmPr>
                  </pslz:sldZmObj>
                </pslz:sldZm>
              </a:graphicData>
            </a:graphic>
          </p:graphicFrame>
        </mc:Choice>
        <mc:Fallback>
          <p:pic>
            <p:nvPicPr>
              <p:cNvPr id="21" name="Slide Zoom 20">
                <a:hlinkClick r:id="rId19" action="ppaction://hlinksldjump"/>
                <a:extLst>
                  <a:ext uri="{FF2B5EF4-FFF2-40B4-BE49-F238E27FC236}">
                    <a16:creationId xmlns:a16="http://schemas.microsoft.com/office/drawing/2014/main" id="{40C14547-123B-4A01-9056-25EE9DE4725D}"/>
                  </a:ext>
                </a:extLst>
              </p:cNvPr>
              <p:cNvPicPr>
                <a:picLocks noGrp="1" noRot="1" noChangeAspect="1" noMove="1" noResize="1" noEditPoints="1" noAdjustHandles="1" noChangeArrowheads="1" noChangeShapeType="1"/>
              </p:cNvPicPr>
              <p:nvPr/>
            </p:nvPicPr>
            <p:blipFill>
              <a:blip r:embed="rId18"/>
              <a:stretch>
                <a:fillRect/>
              </a:stretch>
            </p:blipFill>
            <p:spPr>
              <a:xfrm>
                <a:off x="3981571" y="2507290"/>
                <a:ext cx="751856" cy="42291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B031BDC1-E1D2-4B90-85C7-948D20552451}"/>
                  </a:ext>
                </a:extLst>
              </p:cNvPr>
              <p:cNvGraphicFramePr>
                <a:graphicFrameLocks noChangeAspect="1"/>
              </p:cNvGraphicFramePr>
              <p:nvPr>
                <p:extLst>
                  <p:ext uri="{D42A27DB-BD31-4B8C-83A1-F6EECF244321}">
                    <p14:modId xmlns:p14="http://schemas.microsoft.com/office/powerpoint/2010/main" val="1355771741"/>
                  </p:ext>
                </p:extLst>
              </p:nvPr>
            </p:nvGraphicFramePr>
            <p:xfrm>
              <a:off x="589785" y="3131493"/>
              <a:ext cx="855916" cy="481453"/>
            </p:xfrm>
            <a:graphic>
              <a:graphicData uri="http://schemas.microsoft.com/office/powerpoint/2016/slidezoom">
                <pslz:sldZm>
                  <pslz:sldZmObj sldId="270" cId="131865567">
                    <pslz:zmPr id="{B1F0E6D1-411F-437D-ACA7-61E96BCF1401}" returnToParent="0" transitionDur="1000">
                      <p166:blipFill xmlns:p166="http://schemas.microsoft.com/office/powerpoint/2016/6/main">
                        <a:blip r:embed="rId20"/>
                        <a:stretch>
                          <a:fillRect/>
                        </a:stretch>
                      </p166:blipFill>
                      <p166:spPr xmlns:p166="http://schemas.microsoft.com/office/powerpoint/2016/6/main">
                        <a:xfrm>
                          <a:off x="0" y="0"/>
                          <a:ext cx="855916" cy="481453"/>
                        </a:xfrm>
                        <a:prstGeom prst="rect">
                          <a:avLst/>
                        </a:prstGeom>
                        <a:ln w="3175">
                          <a:solidFill>
                            <a:prstClr val="ltGray"/>
                          </a:solidFill>
                        </a:ln>
                      </p166:spPr>
                    </pslz:zmPr>
                  </pslz:sldZmObj>
                </pslz:sldZm>
              </a:graphicData>
            </a:graphic>
          </p:graphicFrame>
        </mc:Choice>
        <mc:Fallback>
          <p:pic>
            <p:nvPicPr>
              <p:cNvPr id="23" name="Slide Zoom 22">
                <a:hlinkClick r:id="rId21" action="ppaction://hlinksldjump"/>
                <a:extLst>
                  <a:ext uri="{FF2B5EF4-FFF2-40B4-BE49-F238E27FC236}">
                    <a16:creationId xmlns:a16="http://schemas.microsoft.com/office/drawing/2014/main" id="{B031BDC1-E1D2-4B90-85C7-948D20552451}"/>
                  </a:ext>
                </a:extLst>
              </p:cNvPr>
              <p:cNvPicPr>
                <a:picLocks noGrp="1" noRot="1" noChangeAspect="1" noMove="1" noResize="1" noEditPoints="1" noAdjustHandles="1" noChangeArrowheads="1" noChangeShapeType="1"/>
              </p:cNvPicPr>
              <p:nvPr/>
            </p:nvPicPr>
            <p:blipFill>
              <a:blip r:embed="rId20"/>
              <a:stretch>
                <a:fillRect/>
              </a:stretch>
            </p:blipFill>
            <p:spPr>
              <a:xfrm>
                <a:off x="589785" y="3131493"/>
                <a:ext cx="855916" cy="48145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5" name="Slide Zoom 24">
                <a:extLst>
                  <a:ext uri="{FF2B5EF4-FFF2-40B4-BE49-F238E27FC236}">
                    <a16:creationId xmlns:a16="http://schemas.microsoft.com/office/drawing/2014/main" id="{037BFB22-274B-4C7E-ACBD-973F91221478}"/>
                  </a:ext>
                </a:extLst>
              </p:cNvPr>
              <p:cNvGraphicFramePr>
                <a:graphicFrameLocks noChangeAspect="1"/>
              </p:cNvGraphicFramePr>
              <p:nvPr>
                <p:extLst>
                  <p:ext uri="{D42A27DB-BD31-4B8C-83A1-F6EECF244321}">
                    <p14:modId xmlns:p14="http://schemas.microsoft.com/office/powerpoint/2010/main" val="2815520826"/>
                  </p:ext>
                </p:extLst>
              </p:nvPr>
            </p:nvGraphicFramePr>
            <p:xfrm>
              <a:off x="2796937" y="2996763"/>
              <a:ext cx="855917" cy="481453"/>
            </p:xfrm>
            <a:graphic>
              <a:graphicData uri="http://schemas.microsoft.com/office/powerpoint/2016/slidezoom">
                <pslz:sldZm>
                  <pslz:sldZmObj sldId="272" cId="1600231233">
                    <pslz:zmPr id="{30B9E4A8-ADE1-4B45-AE8E-47541280BEAC}" returnToParent="0" transitionDur="1000">
                      <p166:blipFill xmlns:p166="http://schemas.microsoft.com/office/powerpoint/2016/6/main">
                        <a:blip r:embed="rId22"/>
                        <a:stretch>
                          <a:fillRect/>
                        </a:stretch>
                      </p166:blipFill>
                      <p166:spPr xmlns:p166="http://schemas.microsoft.com/office/powerpoint/2016/6/main">
                        <a:xfrm>
                          <a:off x="0" y="0"/>
                          <a:ext cx="855917" cy="481453"/>
                        </a:xfrm>
                        <a:prstGeom prst="rect">
                          <a:avLst/>
                        </a:prstGeom>
                        <a:ln w="3175">
                          <a:solidFill>
                            <a:prstClr val="ltGray"/>
                          </a:solidFill>
                        </a:ln>
                      </p166:spPr>
                    </pslz:zmPr>
                  </pslz:sldZmObj>
                </pslz:sldZm>
              </a:graphicData>
            </a:graphic>
          </p:graphicFrame>
        </mc:Choice>
        <mc:Fallback>
          <p:pic>
            <p:nvPicPr>
              <p:cNvPr id="25" name="Slide Zoom 24">
                <a:hlinkClick r:id="rId23" action="ppaction://hlinksldjump"/>
                <a:extLst>
                  <a:ext uri="{FF2B5EF4-FFF2-40B4-BE49-F238E27FC236}">
                    <a16:creationId xmlns:a16="http://schemas.microsoft.com/office/drawing/2014/main" id="{037BFB22-274B-4C7E-ACBD-973F91221478}"/>
                  </a:ext>
                </a:extLst>
              </p:cNvPr>
              <p:cNvPicPr>
                <a:picLocks noGrp="1" noRot="1" noChangeAspect="1" noMove="1" noResize="1" noEditPoints="1" noAdjustHandles="1" noChangeArrowheads="1" noChangeShapeType="1"/>
              </p:cNvPicPr>
              <p:nvPr/>
            </p:nvPicPr>
            <p:blipFill>
              <a:blip r:embed="rId22"/>
              <a:stretch>
                <a:fillRect/>
              </a:stretch>
            </p:blipFill>
            <p:spPr>
              <a:xfrm>
                <a:off x="2796937" y="2996763"/>
                <a:ext cx="855917" cy="48145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7" name="Slide Zoom 26">
                <a:extLst>
                  <a:ext uri="{FF2B5EF4-FFF2-40B4-BE49-F238E27FC236}">
                    <a16:creationId xmlns:a16="http://schemas.microsoft.com/office/drawing/2014/main" id="{4CE510FA-0D1A-4266-95B6-51C1EB995A1D}"/>
                  </a:ext>
                </a:extLst>
              </p:cNvPr>
              <p:cNvGraphicFramePr>
                <a:graphicFrameLocks noChangeAspect="1"/>
              </p:cNvGraphicFramePr>
              <p:nvPr>
                <p:extLst>
                  <p:ext uri="{D42A27DB-BD31-4B8C-83A1-F6EECF244321}">
                    <p14:modId xmlns:p14="http://schemas.microsoft.com/office/powerpoint/2010/main" val="3864214522"/>
                  </p:ext>
                </p:extLst>
              </p:nvPr>
            </p:nvGraphicFramePr>
            <p:xfrm>
              <a:off x="1867255" y="4970300"/>
              <a:ext cx="807453" cy="454192"/>
            </p:xfrm>
            <a:graphic>
              <a:graphicData uri="http://schemas.microsoft.com/office/powerpoint/2016/slidezoom">
                <pslz:sldZm>
                  <pslz:sldZmObj sldId="271" cId="421746181">
                    <pslz:zmPr id="{3CFB30DB-31D7-46B3-9CE0-C8774A821C71}" returnToParent="0" transitionDur="1000">
                      <p166:blipFill xmlns:p166="http://schemas.microsoft.com/office/powerpoint/2016/6/main">
                        <a:blip r:embed="rId24"/>
                        <a:stretch>
                          <a:fillRect/>
                        </a:stretch>
                      </p166:blipFill>
                      <p166:spPr xmlns:p166="http://schemas.microsoft.com/office/powerpoint/2016/6/main">
                        <a:xfrm>
                          <a:off x="0" y="0"/>
                          <a:ext cx="807453" cy="454192"/>
                        </a:xfrm>
                        <a:prstGeom prst="rect">
                          <a:avLst/>
                        </a:prstGeom>
                        <a:ln w="3175">
                          <a:solidFill>
                            <a:prstClr val="ltGray"/>
                          </a:solidFill>
                        </a:ln>
                      </p166:spPr>
                    </pslz:zmPr>
                  </pslz:sldZmObj>
                </pslz:sldZm>
              </a:graphicData>
            </a:graphic>
          </p:graphicFrame>
        </mc:Choice>
        <mc:Fallback>
          <p:pic>
            <p:nvPicPr>
              <p:cNvPr id="27" name="Slide Zoom 26">
                <a:hlinkClick r:id="rId25" action="ppaction://hlinksldjump"/>
                <a:extLst>
                  <a:ext uri="{FF2B5EF4-FFF2-40B4-BE49-F238E27FC236}">
                    <a16:creationId xmlns:a16="http://schemas.microsoft.com/office/drawing/2014/main" id="{4CE510FA-0D1A-4266-95B6-51C1EB995A1D}"/>
                  </a:ext>
                </a:extLst>
              </p:cNvPr>
              <p:cNvPicPr>
                <a:picLocks noGrp="1" noRot="1" noChangeAspect="1" noMove="1" noResize="1" noEditPoints="1" noAdjustHandles="1" noChangeArrowheads="1" noChangeShapeType="1"/>
              </p:cNvPicPr>
              <p:nvPr/>
            </p:nvPicPr>
            <p:blipFill>
              <a:blip r:embed="rId24"/>
              <a:stretch>
                <a:fillRect/>
              </a:stretch>
            </p:blipFill>
            <p:spPr>
              <a:xfrm>
                <a:off x="1867255" y="4970300"/>
                <a:ext cx="807453" cy="45419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9" name="Slide Zoom 28">
                <a:extLst>
                  <a:ext uri="{FF2B5EF4-FFF2-40B4-BE49-F238E27FC236}">
                    <a16:creationId xmlns:a16="http://schemas.microsoft.com/office/drawing/2014/main" id="{A1C9315F-07DC-47CA-B9B7-20DAA14A8E4F}"/>
                  </a:ext>
                </a:extLst>
              </p:cNvPr>
              <p:cNvGraphicFramePr>
                <a:graphicFrameLocks noChangeAspect="1"/>
              </p:cNvGraphicFramePr>
              <p:nvPr>
                <p:extLst>
                  <p:ext uri="{D42A27DB-BD31-4B8C-83A1-F6EECF244321}">
                    <p14:modId xmlns:p14="http://schemas.microsoft.com/office/powerpoint/2010/main" val="3851576248"/>
                  </p:ext>
                </p:extLst>
              </p:nvPr>
            </p:nvGraphicFramePr>
            <p:xfrm>
              <a:off x="1825276" y="1677122"/>
              <a:ext cx="879253" cy="494580"/>
            </p:xfrm>
            <a:graphic>
              <a:graphicData uri="http://schemas.microsoft.com/office/powerpoint/2016/slidezoom">
                <pslz:sldZm>
                  <pslz:sldZmObj sldId="273" cId="914281649">
                    <pslz:zmPr id="{8EBD1FF9-25B5-450E-AE32-416FB7698723}" returnToParent="0" transitionDur="1000">
                      <p166:blipFill xmlns:p166="http://schemas.microsoft.com/office/powerpoint/2016/6/main">
                        <a:blip r:embed="rId26"/>
                        <a:stretch>
                          <a:fillRect/>
                        </a:stretch>
                      </p166:blipFill>
                      <p166:spPr xmlns:p166="http://schemas.microsoft.com/office/powerpoint/2016/6/main">
                        <a:xfrm>
                          <a:off x="0" y="0"/>
                          <a:ext cx="879253" cy="494580"/>
                        </a:xfrm>
                        <a:prstGeom prst="rect">
                          <a:avLst/>
                        </a:prstGeom>
                        <a:ln w="3175">
                          <a:solidFill>
                            <a:prstClr val="ltGray"/>
                          </a:solidFill>
                        </a:ln>
                      </p166:spPr>
                    </pslz:zmPr>
                  </pslz:sldZmObj>
                </pslz:sldZm>
              </a:graphicData>
            </a:graphic>
          </p:graphicFrame>
        </mc:Choice>
        <mc:Fallback>
          <p:pic>
            <p:nvPicPr>
              <p:cNvPr id="29" name="Slide Zoom 28">
                <a:hlinkClick r:id="rId27" action="ppaction://hlinksldjump"/>
                <a:extLst>
                  <a:ext uri="{FF2B5EF4-FFF2-40B4-BE49-F238E27FC236}">
                    <a16:creationId xmlns:a16="http://schemas.microsoft.com/office/drawing/2014/main" id="{A1C9315F-07DC-47CA-B9B7-20DAA14A8E4F}"/>
                  </a:ext>
                </a:extLst>
              </p:cNvPr>
              <p:cNvPicPr>
                <a:picLocks noGrp="1" noRot="1" noChangeAspect="1" noMove="1" noResize="1" noEditPoints="1" noAdjustHandles="1" noChangeArrowheads="1" noChangeShapeType="1"/>
              </p:cNvPicPr>
              <p:nvPr/>
            </p:nvPicPr>
            <p:blipFill>
              <a:blip r:embed="rId26"/>
              <a:stretch>
                <a:fillRect/>
              </a:stretch>
            </p:blipFill>
            <p:spPr>
              <a:xfrm>
                <a:off x="1825276" y="1677122"/>
                <a:ext cx="879253" cy="494580"/>
              </a:xfrm>
              <a:prstGeom prst="rect">
                <a:avLst/>
              </a:prstGeom>
              <a:ln w="3175">
                <a:solidFill>
                  <a:prstClr val="ltGray"/>
                </a:solidFill>
              </a:ln>
            </p:spPr>
          </p:pic>
        </mc:Fallback>
      </mc:AlternateContent>
      <p:sp>
        <p:nvSpPr>
          <p:cNvPr id="30" name="Rectangle 29">
            <a:extLst>
              <a:ext uri="{FF2B5EF4-FFF2-40B4-BE49-F238E27FC236}">
                <a16:creationId xmlns:a16="http://schemas.microsoft.com/office/drawing/2014/main" id="{CB80B66B-1E4C-44E6-9B46-93E98AB323B4}"/>
              </a:ext>
            </a:extLst>
          </p:cNvPr>
          <p:cNvSpPr/>
          <p:nvPr/>
        </p:nvSpPr>
        <p:spPr>
          <a:xfrm>
            <a:off x="10058400" y="2171702"/>
            <a:ext cx="1760063" cy="1909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8D733FDF-FA69-4A33-A3A1-1D81A38A8AFE}"/>
              </a:ext>
            </a:extLst>
          </p:cNvPr>
          <p:cNvSpPr/>
          <p:nvPr/>
        </p:nvSpPr>
        <p:spPr>
          <a:xfrm>
            <a:off x="7628988" y="2388825"/>
            <a:ext cx="1332411" cy="1158011"/>
          </a:xfrm>
          <a:custGeom>
            <a:avLst/>
            <a:gdLst>
              <a:gd name="connsiteX0" fmla="*/ 470263 w 1332411"/>
              <a:gd name="connsiteY0" fmla="*/ 10102 h 1032501"/>
              <a:gd name="connsiteX1" fmla="*/ 457200 w 1332411"/>
              <a:gd name="connsiteY1" fmla="*/ 140731 h 1032501"/>
              <a:gd name="connsiteX2" fmla="*/ 352697 w 1332411"/>
              <a:gd name="connsiteY2" fmla="*/ 206045 h 1032501"/>
              <a:gd name="connsiteX3" fmla="*/ 313508 w 1332411"/>
              <a:gd name="connsiteY3" fmla="*/ 245234 h 1032501"/>
              <a:gd name="connsiteX4" fmla="*/ 274320 w 1332411"/>
              <a:gd name="connsiteY4" fmla="*/ 271359 h 1032501"/>
              <a:gd name="connsiteX5" fmla="*/ 169817 w 1332411"/>
              <a:gd name="connsiteY5" fmla="*/ 349736 h 1032501"/>
              <a:gd name="connsiteX6" fmla="*/ 143691 w 1332411"/>
              <a:gd name="connsiteY6" fmla="*/ 401988 h 1032501"/>
              <a:gd name="connsiteX7" fmla="*/ 130628 w 1332411"/>
              <a:gd name="connsiteY7" fmla="*/ 441176 h 1032501"/>
              <a:gd name="connsiteX8" fmla="*/ 65314 w 1332411"/>
              <a:gd name="connsiteY8" fmla="*/ 519554 h 1032501"/>
              <a:gd name="connsiteX9" fmla="*/ 39188 w 1332411"/>
              <a:gd name="connsiteY9" fmla="*/ 806936 h 1032501"/>
              <a:gd name="connsiteX10" fmla="*/ 13063 w 1332411"/>
              <a:gd name="connsiteY10" fmla="*/ 885314 h 1032501"/>
              <a:gd name="connsiteX11" fmla="*/ 0 w 1332411"/>
              <a:gd name="connsiteY11" fmla="*/ 924502 h 1032501"/>
              <a:gd name="connsiteX12" fmla="*/ 13063 w 1332411"/>
              <a:gd name="connsiteY12" fmla="*/ 1029005 h 1032501"/>
              <a:gd name="connsiteX13" fmla="*/ 52251 w 1332411"/>
              <a:gd name="connsiteY13" fmla="*/ 1015942 h 1032501"/>
              <a:gd name="connsiteX14" fmla="*/ 143691 w 1332411"/>
              <a:gd name="connsiteY14" fmla="*/ 1002879 h 1032501"/>
              <a:gd name="connsiteX15" fmla="*/ 339634 w 1332411"/>
              <a:gd name="connsiteY15" fmla="*/ 976754 h 1032501"/>
              <a:gd name="connsiteX16" fmla="*/ 836023 w 1332411"/>
              <a:gd name="connsiteY16" fmla="*/ 989816 h 1032501"/>
              <a:gd name="connsiteX17" fmla="*/ 1097280 w 1332411"/>
              <a:gd name="connsiteY17" fmla="*/ 1015942 h 1032501"/>
              <a:gd name="connsiteX18" fmla="*/ 1214845 w 1332411"/>
              <a:gd name="connsiteY18" fmla="*/ 1002879 h 1032501"/>
              <a:gd name="connsiteX19" fmla="*/ 1227908 w 1332411"/>
              <a:gd name="connsiteY19" fmla="*/ 885314 h 1032501"/>
              <a:gd name="connsiteX20" fmla="*/ 1267097 w 1332411"/>
              <a:gd name="connsiteY20" fmla="*/ 806936 h 1032501"/>
              <a:gd name="connsiteX21" fmla="*/ 1293223 w 1332411"/>
              <a:gd name="connsiteY21" fmla="*/ 728559 h 1032501"/>
              <a:gd name="connsiteX22" fmla="*/ 1306285 w 1332411"/>
              <a:gd name="connsiteY22" fmla="*/ 689371 h 1032501"/>
              <a:gd name="connsiteX23" fmla="*/ 1332411 w 1332411"/>
              <a:gd name="connsiteY23" fmla="*/ 584868 h 1032501"/>
              <a:gd name="connsiteX24" fmla="*/ 1319348 w 1332411"/>
              <a:gd name="connsiteY24" fmla="*/ 127668 h 1032501"/>
              <a:gd name="connsiteX25" fmla="*/ 1293223 w 1332411"/>
              <a:gd name="connsiteY25" fmla="*/ 36228 h 1032501"/>
              <a:gd name="connsiteX26" fmla="*/ 1254034 w 1332411"/>
              <a:gd name="connsiteY26" fmla="*/ 23165 h 1032501"/>
              <a:gd name="connsiteX27" fmla="*/ 1188720 w 1332411"/>
              <a:gd name="connsiteY27" fmla="*/ 36228 h 1032501"/>
              <a:gd name="connsiteX28" fmla="*/ 1136468 w 1332411"/>
              <a:gd name="connsiteY28" fmla="*/ 49291 h 1032501"/>
              <a:gd name="connsiteX29" fmla="*/ 770708 w 1332411"/>
              <a:gd name="connsiteY29" fmla="*/ 36228 h 1032501"/>
              <a:gd name="connsiteX30" fmla="*/ 574765 w 1332411"/>
              <a:gd name="connsiteY30" fmla="*/ 10102 h 1032501"/>
              <a:gd name="connsiteX31" fmla="*/ 470263 w 1332411"/>
              <a:gd name="connsiteY31" fmla="*/ 10102 h 103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32411" h="1032501">
                <a:moveTo>
                  <a:pt x="470263" y="10102"/>
                </a:moveTo>
                <a:cubicBezTo>
                  <a:pt x="450669" y="31873"/>
                  <a:pt x="472909" y="99888"/>
                  <a:pt x="457200" y="140731"/>
                </a:cubicBezTo>
                <a:cubicBezTo>
                  <a:pt x="446804" y="167761"/>
                  <a:pt x="373051" y="191507"/>
                  <a:pt x="352697" y="206045"/>
                </a:cubicBezTo>
                <a:cubicBezTo>
                  <a:pt x="337664" y="216783"/>
                  <a:pt x="327700" y="233407"/>
                  <a:pt x="313508" y="245234"/>
                </a:cubicBezTo>
                <a:cubicBezTo>
                  <a:pt x="301447" y="255284"/>
                  <a:pt x="286879" y="261939"/>
                  <a:pt x="274320" y="271359"/>
                </a:cubicBezTo>
                <a:cubicBezTo>
                  <a:pt x="150203" y="364447"/>
                  <a:pt x="258411" y="290674"/>
                  <a:pt x="169817" y="349736"/>
                </a:cubicBezTo>
                <a:cubicBezTo>
                  <a:pt x="161108" y="367153"/>
                  <a:pt x="151362" y="384089"/>
                  <a:pt x="143691" y="401988"/>
                </a:cubicBezTo>
                <a:cubicBezTo>
                  <a:pt x="138267" y="414644"/>
                  <a:pt x="136786" y="428860"/>
                  <a:pt x="130628" y="441176"/>
                </a:cubicBezTo>
                <a:cubicBezTo>
                  <a:pt x="112440" y="477552"/>
                  <a:pt x="94206" y="490662"/>
                  <a:pt x="65314" y="519554"/>
                </a:cubicBezTo>
                <a:cubicBezTo>
                  <a:pt x="63949" y="535935"/>
                  <a:pt x="44672" y="777686"/>
                  <a:pt x="39188" y="806936"/>
                </a:cubicBezTo>
                <a:cubicBezTo>
                  <a:pt x="34113" y="834003"/>
                  <a:pt x="21771" y="859188"/>
                  <a:pt x="13063" y="885314"/>
                </a:cubicBezTo>
                <a:lnTo>
                  <a:pt x="0" y="924502"/>
                </a:lnTo>
                <a:cubicBezTo>
                  <a:pt x="4354" y="959336"/>
                  <a:pt x="-4354" y="998525"/>
                  <a:pt x="13063" y="1029005"/>
                </a:cubicBezTo>
                <a:cubicBezTo>
                  <a:pt x="19894" y="1040960"/>
                  <a:pt x="38749" y="1018642"/>
                  <a:pt x="52251" y="1015942"/>
                </a:cubicBezTo>
                <a:cubicBezTo>
                  <a:pt x="82443" y="1009904"/>
                  <a:pt x="113172" y="1006948"/>
                  <a:pt x="143691" y="1002879"/>
                </a:cubicBezTo>
                <a:cubicBezTo>
                  <a:pt x="397054" y="969097"/>
                  <a:pt x="109678" y="1009603"/>
                  <a:pt x="339634" y="976754"/>
                </a:cubicBezTo>
                <a:lnTo>
                  <a:pt x="836023" y="989816"/>
                </a:lnTo>
                <a:cubicBezTo>
                  <a:pt x="1054001" y="997742"/>
                  <a:pt x="991058" y="980535"/>
                  <a:pt x="1097280" y="1015942"/>
                </a:cubicBezTo>
                <a:cubicBezTo>
                  <a:pt x="1136468" y="1011588"/>
                  <a:pt x="1186964" y="1030760"/>
                  <a:pt x="1214845" y="1002879"/>
                </a:cubicBezTo>
                <a:cubicBezTo>
                  <a:pt x="1242726" y="974998"/>
                  <a:pt x="1221426" y="924207"/>
                  <a:pt x="1227908" y="885314"/>
                </a:cubicBezTo>
                <a:cubicBezTo>
                  <a:pt x="1237436" y="828145"/>
                  <a:pt x="1243024" y="861100"/>
                  <a:pt x="1267097" y="806936"/>
                </a:cubicBezTo>
                <a:cubicBezTo>
                  <a:pt x="1278282" y="781771"/>
                  <a:pt x="1284515" y="754685"/>
                  <a:pt x="1293223" y="728559"/>
                </a:cubicBezTo>
                <a:cubicBezTo>
                  <a:pt x="1297577" y="715496"/>
                  <a:pt x="1303585" y="702873"/>
                  <a:pt x="1306285" y="689371"/>
                </a:cubicBezTo>
                <a:cubicBezTo>
                  <a:pt x="1322048" y="610554"/>
                  <a:pt x="1312327" y="645119"/>
                  <a:pt x="1332411" y="584868"/>
                </a:cubicBezTo>
                <a:cubicBezTo>
                  <a:pt x="1328057" y="432468"/>
                  <a:pt x="1327156" y="279930"/>
                  <a:pt x="1319348" y="127668"/>
                </a:cubicBezTo>
                <a:cubicBezTo>
                  <a:pt x="1319330" y="127313"/>
                  <a:pt x="1299396" y="42401"/>
                  <a:pt x="1293223" y="36228"/>
                </a:cubicBezTo>
                <a:cubicBezTo>
                  <a:pt x="1283486" y="26491"/>
                  <a:pt x="1267097" y="27519"/>
                  <a:pt x="1254034" y="23165"/>
                </a:cubicBezTo>
                <a:cubicBezTo>
                  <a:pt x="1232263" y="27519"/>
                  <a:pt x="1210394" y="31412"/>
                  <a:pt x="1188720" y="36228"/>
                </a:cubicBezTo>
                <a:cubicBezTo>
                  <a:pt x="1171194" y="40123"/>
                  <a:pt x="1154421" y="49291"/>
                  <a:pt x="1136468" y="49291"/>
                </a:cubicBezTo>
                <a:cubicBezTo>
                  <a:pt x="1014470" y="49291"/>
                  <a:pt x="892628" y="40582"/>
                  <a:pt x="770708" y="36228"/>
                </a:cubicBezTo>
                <a:cubicBezTo>
                  <a:pt x="733353" y="30892"/>
                  <a:pt x="608529" y="12514"/>
                  <a:pt x="574765" y="10102"/>
                </a:cubicBezTo>
                <a:cubicBezTo>
                  <a:pt x="548706" y="8241"/>
                  <a:pt x="489857" y="-11669"/>
                  <a:pt x="470263" y="1010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CDC0475-E5A0-4EE7-A799-81C4C6580F43}"/>
              </a:ext>
            </a:extLst>
          </p:cNvPr>
          <p:cNvSpPr/>
          <p:nvPr/>
        </p:nvSpPr>
        <p:spPr>
          <a:xfrm>
            <a:off x="6076865" y="313512"/>
            <a:ext cx="807452" cy="367525"/>
          </a:xfrm>
          <a:prstGeom prst="rect">
            <a:avLst/>
          </a:prstGeom>
          <a:solidFill>
            <a:srgbClr val="FF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60BCD9-615B-43AA-B5D7-CA5160CEF6D6}"/>
              </a:ext>
            </a:extLst>
          </p:cNvPr>
          <p:cNvSpPr>
            <a:spLocks noGrp="1"/>
          </p:cNvSpPr>
          <p:nvPr>
            <p:ph type="ftr" sz="quarter" idx="11"/>
          </p:nvPr>
        </p:nvSpPr>
        <p:spPr>
          <a:xfrm>
            <a:off x="4075046" y="6590452"/>
            <a:ext cx="4114800" cy="365125"/>
          </a:xfrm>
        </p:spPr>
        <p:txBody>
          <a:bodyPr/>
          <a:lstStyle/>
          <a:p>
            <a:r>
              <a:rPr lang="en-US" dirty="0"/>
              <a:t>Created by Kim Wiggins; www.OTKimWiggins.com </a:t>
            </a:r>
          </a:p>
        </p:txBody>
      </p:sp>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08CFA787-08E9-435F-9835-B8A0A620A562}"/>
                  </a:ext>
                </a:extLst>
              </p:cNvPr>
              <p:cNvGraphicFramePr>
                <a:graphicFrameLocks noChangeAspect="1"/>
              </p:cNvGraphicFramePr>
              <p:nvPr>
                <p:extLst>
                  <p:ext uri="{D42A27DB-BD31-4B8C-83A1-F6EECF244321}">
                    <p14:modId xmlns:p14="http://schemas.microsoft.com/office/powerpoint/2010/main" val="1708176823"/>
                  </p:ext>
                </p:extLst>
              </p:nvPr>
            </p:nvGraphicFramePr>
            <p:xfrm>
              <a:off x="7434971" y="5984884"/>
              <a:ext cx="754875" cy="424617"/>
            </p:xfrm>
            <a:graphic>
              <a:graphicData uri="http://schemas.microsoft.com/office/powerpoint/2016/slidezoom">
                <pslz:sldZm>
                  <pslz:sldZmObj sldId="267" cId="3004850593">
                    <pslz:zmPr id="{C1FBA053-E9F6-4EAA-A753-3FA3D28E989C}" returnToParent="0" transitionDur="1000">
                      <p166:blipFill xmlns:p166="http://schemas.microsoft.com/office/powerpoint/2016/6/main">
                        <a:blip r:embed="rId28"/>
                        <a:stretch>
                          <a:fillRect/>
                        </a:stretch>
                      </p166:blipFill>
                      <p166:spPr xmlns:p166="http://schemas.microsoft.com/office/powerpoint/2016/6/main">
                        <a:xfrm>
                          <a:off x="0" y="0"/>
                          <a:ext cx="754875" cy="424617"/>
                        </a:xfrm>
                        <a:prstGeom prst="rect">
                          <a:avLst/>
                        </a:prstGeom>
                        <a:ln w="3175">
                          <a:solidFill>
                            <a:prstClr val="ltGray"/>
                          </a:solidFill>
                        </a:ln>
                      </p166:spPr>
                    </pslz:zmPr>
                  </pslz:sldZmObj>
                </pslz:sldZm>
              </a:graphicData>
            </a:graphic>
          </p:graphicFrame>
        </mc:Choice>
        <mc:Fallback>
          <p:pic>
            <p:nvPicPr>
              <p:cNvPr id="10" name="Slide Zoom 9">
                <a:hlinkClick r:id="rId29" action="ppaction://hlinksldjump"/>
                <a:extLst>
                  <a:ext uri="{FF2B5EF4-FFF2-40B4-BE49-F238E27FC236}">
                    <a16:creationId xmlns:a16="http://schemas.microsoft.com/office/drawing/2014/main" id="{08CFA787-08E9-435F-9835-B8A0A620A562}"/>
                  </a:ext>
                </a:extLst>
              </p:cNvPr>
              <p:cNvPicPr>
                <a:picLocks noGrp="1" noRot="1" noChangeAspect="1" noMove="1" noResize="1" noEditPoints="1" noAdjustHandles="1" noChangeArrowheads="1" noChangeShapeType="1"/>
              </p:cNvPicPr>
              <p:nvPr/>
            </p:nvPicPr>
            <p:blipFill>
              <a:blip r:embed="rId28"/>
              <a:stretch>
                <a:fillRect/>
              </a:stretch>
            </p:blipFill>
            <p:spPr>
              <a:xfrm>
                <a:off x="7434971" y="5984884"/>
                <a:ext cx="754875" cy="424617"/>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2" name="Slide Zoom 21">
                <a:extLst>
                  <a:ext uri="{FF2B5EF4-FFF2-40B4-BE49-F238E27FC236}">
                    <a16:creationId xmlns:a16="http://schemas.microsoft.com/office/drawing/2014/main" id="{C083B934-88D7-4957-AB19-7C262AE75A76}"/>
                  </a:ext>
                </a:extLst>
              </p:cNvPr>
              <p:cNvGraphicFramePr>
                <a:graphicFrameLocks noChangeAspect="1"/>
              </p:cNvGraphicFramePr>
              <p:nvPr>
                <p:extLst>
                  <p:ext uri="{D42A27DB-BD31-4B8C-83A1-F6EECF244321}">
                    <p14:modId xmlns:p14="http://schemas.microsoft.com/office/powerpoint/2010/main" val="3361189765"/>
                  </p:ext>
                </p:extLst>
              </p:nvPr>
            </p:nvGraphicFramePr>
            <p:xfrm>
              <a:off x="-5552" y="6278851"/>
              <a:ext cx="729343" cy="410255"/>
            </p:xfrm>
            <a:graphic>
              <a:graphicData uri="http://schemas.microsoft.com/office/powerpoint/2016/slidezoom">
                <pslz:sldZm>
                  <pslz:sldZmObj sldId="288" cId="3076211734">
                    <pslz:zmPr id="{1ADBC9CD-D0B8-493E-B9CE-652B07CA28B8}" returnToParent="0" transitionDur="1000">
                      <p166:blipFill xmlns:p166="http://schemas.microsoft.com/office/powerpoint/2016/6/main">
                        <a:blip r:embed="rId30"/>
                        <a:stretch>
                          <a:fillRect/>
                        </a:stretch>
                      </p166:blipFill>
                      <p166:spPr xmlns:p166="http://schemas.microsoft.com/office/powerpoint/2016/6/main">
                        <a:xfrm>
                          <a:off x="0" y="0"/>
                          <a:ext cx="729343" cy="410255"/>
                        </a:xfrm>
                        <a:prstGeom prst="rect">
                          <a:avLst/>
                        </a:prstGeom>
                        <a:ln w="3175">
                          <a:solidFill>
                            <a:prstClr val="ltGray"/>
                          </a:solidFill>
                        </a:ln>
                      </p166:spPr>
                    </pslz:zmPr>
                  </pslz:sldZmObj>
                </pslz:sldZm>
              </a:graphicData>
            </a:graphic>
          </p:graphicFrame>
        </mc:Choice>
        <mc:Fallback>
          <p:pic>
            <p:nvPicPr>
              <p:cNvPr id="22" name="Slide Zoom 21">
                <a:hlinkClick r:id="rId31" action="ppaction://hlinksldjump"/>
                <a:extLst>
                  <a:ext uri="{FF2B5EF4-FFF2-40B4-BE49-F238E27FC236}">
                    <a16:creationId xmlns:a16="http://schemas.microsoft.com/office/drawing/2014/main" id="{C083B934-88D7-4957-AB19-7C262AE75A76}"/>
                  </a:ext>
                </a:extLst>
              </p:cNvPr>
              <p:cNvPicPr>
                <a:picLocks noGrp="1" noRot="1" noChangeAspect="1" noMove="1" noResize="1" noEditPoints="1" noAdjustHandles="1" noChangeArrowheads="1" noChangeShapeType="1"/>
              </p:cNvPicPr>
              <p:nvPr/>
            </p:nvPicPr>
            <p:blipFill>
              <a:blip r:embed="rId30"/>
              <a:stretch>
                <a:fillRect/>
              </a:stretch>
            </p:blipFill>
            <p:spPr>
              <a:xfrm>
                <a:off x="-5552" y="6278851"/>
                <a:ext cx="729343" cy="410255"/>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4" name="Slide Zoom 23">
                <a:extLst>
                  <a:ext uri="{FF2B5EF4-FFF2-40B4-BE49-F238E27FC236}">
                    <a16:creationId xmlns:a16="http://schemas.microsoft.com/office/drawing/2014/main" id="{A4DFFC4C-ADF2-44AC-A0DE-F3495995D02A}"/>
                  </a:ext>
                </a:extLst>
              </p:cNvPr>
              <p:cNvGraphicFramePr>
                <a:graphicFrameLocks noChangeAspect="1"/>
              </p:cNvGraphicFramePr>
              <p:nvPr>
                <p:extLst>
                  <p:ext uri="{D42A27DB-BD31-4B8C-83A1-F6EECF244321}">
                    <p14:modId xmlns:p14="http://schemas.microsoft.com/office/powerpoint/2010/main" val="522659224"/>
                  </p:ext>
                </p:extLst>
              </p:nvPr>
            </p:nvGraphicFramePr>
            <p:xfrm>
              <a:off x="1" y="5072743"/>
              <a:ext cx="729342" cy="410255"/>
            </p:xfrm>
            <a:graphic>
              <a:graphicData uri="http://schemas.microsoft.com/office/powerpoint/2016/slidezoom">
                <pslz:sldZm>
                  <pslz:sldZmObj sldId="276" cId="3236919593">
                    <pslz:zmPr id="{1D0B3431-186D-482D-89FB-BCD421CFE4D2}" returnToParent="0" transitionDur="1000">
                      <p166:blipFill xmlns:p166="http://schemas.microsoft.com/office/powerpoint/2016/6/main">
                        <a:blip r:embed="rId32"/>
                        <a:stretch>
                          <a:fillRect/>
                        </a:stretch>
                      </p166:blipFill>
                      <p166:spPr xmlns:p166="http://schemas.microsoft.com/office/powerpoint/2016/6/main">
                        <a:xfrm>
                          <a:off x="0" y="0"/>
                          <a:ext cx="729342" cy="410255"/>
                        </a:xfrm>
                        <a:prstGeom prst="rect">
                          <a:avLst/>
                        </a:prstGeom>
                        <a:ln w="3175">
                          <a:solidFill>
                            <a:prstClr val="ltGray"/>
                          </a:solidFill>
                        </a:ln>
                      </p166:spPr>
                    </pslz:zmPr>
                  </pslz:sldZmObj>
                </pslz:sldZm>
              </a:graphicData>
            </a:graphic>
          </p:graphicFrame>
        </mc:Choice>
        <mc:Fallback>
          <p:pic>
            <p:nvPicPr>
              <p:cNvPr id="24" name="Slide Zoom 23">
                <a:hlinkClick r:id="rId33" action="ppaction://hlinksldjump"/>
                <a:extLst>
                  <a:ext uri="{FF2B5EF4-FFF2-40B4-BE49-F238E27FC236}">
                    <a16:creationId xmlns:a16="http://schemas.microsoft.com/office/drawing/2014/main" id="{A4DFFC4C-ADF2-44AC-A0DE-F3495995D02A}"/>
                  </a:ext>
                </a:extLst>
              </p:cNvPr>
              <p:cNvPicPr>
                <a:picLocks noGrp="1" noRot="1" noChangeAspect="1" noMove="1" noResize="1" noEditPoints="1" noAdjustHandles="1" noChangeArrowheads="1" noChangeShapeType="1"/>
              </p:cNvPicPr>
              <p:nvPr/>
            </p:nvPicPr>
            <p:blipFill>
              <a:blip r:embed="rId32"/>
              <a:stretch>
                <a:fillRect/>
              </a:stretch>
            </p:blipFill>
            <p:spPr>
              <a:xfrm>
                <a:off x="1" y="5072743"/>
                <a:ext cx="729342" cy="410255"/>
              </a:xfrm>
              <a:prstGeom prst="rect">
                <a:avLst/>
              </a:prstGeom>
              <a:ln w="3175">
                <a:solidFill>
                  <a:prstClr val="ltGray"/>
                </a:solidFill>
              </a:ln>
            </p:spPr>
          </p:pic>
        </mc:Fallback>
      </mc:AlternateContent>
    </p:spTree>
    <p:extLst>
      <p:ext uri="{BB962C8B-B14F-4D97-AF65-F5344CB8AC3E}">
        <p14:creationId xmlns:p14="http://schemas.microsoft.com/office/powerpoint/2010/main" val="2525872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3DE8-FD5A-4A2A-82B0-BFB4393BAD27}"/>
              </a:ext>
            </a:extLst>
          </p:cNvPr>
          <p:cNvSpPr>
            <a:spLocks noGrp="1"/>
          </p:cNvSpPr>
          <p:nvPr>
            <p:ph type="title"/>
          </p:nvPr>
        </p:nvSpPr>
        <p:spPr>
          <a:xfrm>
            <a:off x="0" y="0"/>
            <a:ext cx="10515600" cy="833417"/>
          </a:xfrm>
        </p:spPr>
        <p:txBody>
          <a:bodyPr/>
          <a:lstStyle/>
          <a:p>
            <a:r>
              <a:rPr lang="en-US" dirty="0"/>
              <a:t>Cafeteria						</a:t>
            </a:r>
          </a:p>
        </p:txBody>
      </p:sp>
      <p:pic>
        <p:nvPicPr>
          <p:cNvPr id="9" name="Content Placeholder 8">
            <a:extLst>
              <a:ext uri="{FF2B5EF4-FFF2-40B4-BE49-F238E27FC236}">
                <a16:creationId xmlns:a16="http://schemas.microsoft.com/office/drawing/2014/main" id="{BA767B4F-CE72-4FEE-868F-17AE9D460509}"/>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28144" y="1825625"/>
            <a:ext cx="7735712" cy="4351338"/>
          </a:xfrm>
        </p:spPr>
      </p:pic>
      <p:pic>
        <p:nvPicPr>
          <p:cNvPr id="4" name="Picture 3">
            <a:extLst>
              <a:ext uri="{FF2B5EF4-FFF2-40B4-BE49-F238E27FC236}">
                <a16:creationId xmlns:a16="http://schemas.microsoft.com/office/drawing/2014/main" id="{EB60CB27-2F1F-44A9-8BA4-DF06E8C8595A}"/>
              </a:ext>
            </a:extLst>
          </p:cNvPr>
          <p:cNvPicPr>
            <a:picLocks noChangeAspect="1"/>
          </p:cNvPicPr>
          <p:nvPr/>
        </p:nvPicPr>
        <p:blipFill>
          <a:blip r:embed="rId6"/>
          <a:stretch>
            <a:fillRect/>
          </a:stretch>
        </p:blipFill>
        <p:spPr>
          <a:xfrm>
            <a:off x="601924" y="681037"/>
            <a:ext cx="11483934" cy="6076140"/>
          </a:xfrm>
          <a:prstGeom prst="rect">
            <a:avLst/>
          </a:prstGeom>
        </p:spPr>
      </p:pic>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88446F90-F674-4248-A924-21F9E401EFF2}"/>
                  </a:ext>
                </a:extLst>
              </p:cNvPr>
              <p:cNvGraphicFramePr>
                <a:graphicFrameLocks noChangeAspect="1"/>
              </p:cNvGraphicFramePr>
              <p:nvPr>
                <p:extLst>
                  <p:ext uri="{D42A27DB-BD31-4B8C-83A1-F6EECF244321}">
                    <p14:modId xmlns:p14="http://schemas.microsoft.com/office/powerpoint/2010/main" val="1022305149"/>
                  </p:ext>
                </p:extLst>
              </p:nvPr>
            </p:nvGraphicFramePr>
            <p:xfrm>
              <a:off x="14048" y="5403495"/>
              <a:ext cx="638935" cy="359401"/>
            </p:xfrm>
            <a:graphic>
              <a:graphicData uri="http://schemas.microsoft.com/office/powerpoint/2016/slidezoom">
                <pslz:sldZm>
                  <pslz:sldZmObj sldId="276" cId="3236919593">
                    <pslz:zmPr id="{8855B372-E28C-46C0-B57B-2FFE2BF0D1A0}" returnToParent="0" transitionDur="1000">
                      <p166:blipFill xmlns:p166="http://schemas.microsoft.com/office/powerpoint/2016/6/main">
                        <a:blip r:embed="rId7"/>
                        <a:stretch>
                          <a:fillRect/>
                        </a:stretch>
                      </p166:blipFill>
                      <p166:spPr xmlns:p166="http://schemas.microsoft.com/office/powerpoint/2016/6/main">
                        <a:xfrm>
                          <a:off x="0" y="0"/>
                          <a:ext cx="638935" cy="359401"/>
                        </a:xfrm>
                        <a:prstGeom prst="rect">
                          <a:avLst/>
                        </a:prstGeom>
                        <a:ln w="3175">
                          <a:solidFill>
                            <a:prstClr val="ltGray"/>
                          </a:solidFill>
                        </a:ln>
                      </p166:spPr>
                    </pslz:zmPr>
                  </pslz:sldZmObj>
                </pslz:sldZm>
              </a:graphicData>
            </a:graphic>
          </p:graphicFrame>
        </mc:Choice>
        <mc:Fallback>
          <p:pic>
            <p:nvPicPr>
              <p:cNvPr id="7" name="Slide Zoom 6">
                <a:hlinkClick r:id="rId8" action="ppaction://hlinksldjump"/>
                <a:extLst>
                  <a:ext uri="{FF2B5EF4-FFF2-40B4-BE49-F238E27FC236}">
                    <a16:creationId xmlns:a16="http://schemas.microsoft.com/office/drawing/2014/main" id="{88446F90-F674-4248-A924-21F9E401EFF2}"/>
                  </a:ext>
                </a:extLst>
              </p:cNvPr>
              <p:cNvPicPr>
                <a:picLocks noGrp="1" noRot="1" noChangeAspect="1" noMove="1" noResize="1" noEditPoints="1" noAdjustHandles="1" noChangeArrowheads="1" noChangeShapeType="1"/>
              </p:cNvPicPr>
              <p:nvPr/>
            </p:nvPicPr>
            <p:blipFill>
              <a:blip r:embed="rId7"/>
              <a:stretch>
                <a:fillRect/>
              </a:stretch>
            </p:blipFill>
            <p:spPr>
              <a:xfrm>
                <a:off x="14048" y="5403495"/>
                <a:ext cx="638935" cy="359401"/>
              </a:xfrm>
              <a:prstGeom prst="rect">
                <a:avLst/>
              </a:prstGeom>
              <a:ln w="3175">
                <a:solidFill>
                  <a:prstClr val="ltGray"/>
                </a:solidFill>
              </a:ln>
            </p:spPr>
          </p:pic>
        </mc:Fallback>
      </mc:AlternateContent>
      <p:sp>
        <p:nvSpPr>
          <p:cNvPr id="10" name="TextBox 9">
            <a:extLst>
              <a:ext uri="{FF2B5EF4-FFF2-40B4-BE49-F238E27FC236}">
                <a16:creationId xmlns:a16="http://schemas.microsoft.com/office/drawing/2014/main" id="{47C72256-9C13-4ECB-885E-4CC952F4F6B3}"/>
              </a:ext>
            </a:extLst>
          </p:cNvPr>
          <p:cNvSpPr txBox="1"/>
          <p:nvPr/>
        </p:nvSpPr>
        <p:spPr>
          <a:xfrm>
            <a:off x="845659" y="6163435"/>
            <a:ext cx="7735712" cy="230832"/>
          </a:xfrm>
          <a:prstGeom prst="rect">
            <a:avLst/>
          </a:prstGeom>
          <a:noFill/>
        </p:spPr>
        <p:txBody>
          <a:bodyPr wrap="square" rtlCol="0">
            <a:spAutoFit/>
          </a:bodyPr>
          <a:lstStyle/>
          <a:p>
            <a:r>
              <a:rPr lang="en-US" sz="900">
                <a:hlinkClick r:id="rId5" tooltip="https://www.drcommodore.it/2020/09/23/among-us-skin-overwatch/"/>
              </a:rPr>
              <a:t>This Photo</a:t>
            </a:r>
            <a:r>
              <a:rPr lang="en-US" sz="900"/>
              <a:t> by Unknown Author is licensed under </a:t>
            </a:r>
            <a:r>
              <a:rPr lang="en-US" sz="900">
                <a:hlinkClick r:id="rId9" tooltip="https://creativecommons.org/licenses/by-nc-nd/3.0/"/>
              </a:rPr>
              <a:t>CC BY-NC-ND</a:t>
            </a:r>
            <a:endParaRPr lang="en-US" sz="900"/>
          </a:p>
        </p:txBody>
      </p:sp>
      <p:pic>
        <p:nvPicPr>
          <p:cNvPr id="12" name="Picture 11">
            <a:extLst>
              <a:ext uri="{FF2B5EF4-FFF2-40B4-BE49-F238E27FC236}">
                <a16:creationId xmlns:a16="http://schemas.microsoft.com/office/drawing/2014/main" id="{B74557D8-B4EB-4BAB-9593-65A74B9842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3063" y="2730137"/>
            <a:ext cx="1993217" cy="1120684"/>
          </a:xfrm>
          <a:prstGeom prst="rect">
            <a:avLst/>
          </a:prstGeom>
        </p:spPr>
      </p:pic>
      <p:pic>
        <p:nvPicPr>
          <p:cNvPr id="14" name="cd0d873f-9cbe-4dd3-97d9-329b35849949">
            <a:hlinkClick r:id="" action="ppaction://media"/>
            <a:extLst>
              <a:ext uri="{FF2B5EF4-FFF2-40B4-BE49-F238E27FC236}">
                <a16:creationId xmlns:a16="http://schemas.microsoft.com/office/drawing/2014/main" id="{4999F508-4249-42B8-BA37-1C914A014BAF}"/>
              </a:ext>
            </a:extLst>
          </p:cNvPr>
          <p:cNvPicPr>
            <a:picLocks noChangeAspect="1"/>
          </p:cNvPicPr>
          <p:nvPr>
            <a:audioFile r:link="rId1"/>
            <p:extLst>
              <p:ext uri="{DAA4B4D4-6D71-4841-9C94-3DE7FCFB9230}">
                <p14:media xmlns:p14="http://schemas.microsoft.com/office/powerpoint/2010/main" r:embed="rId2">
                  <p14:trim end="3504.7692"/>
                </p14:media>
              </p:ext>
            </p:extLst>
          </p:nvPr>
        </p:nvPicPr>
        <p:blipFill>
          <a:blip r:embed="rId11"/>
          <a:stretch>
            <a:fillRect/>
          </a:stretch>
        </p:blipFill>
        <p:spPr>
          <a:xfrm>
            <a:off x="116267" y="4660221"/>
            <a:ext cx="406400" cy="406400"/>
          </a:xfrm>
          <a:prstGeom prst="rect">
            <a:avLst/>
          </a:prstGeom>
        </p:spPr>
      </p:pic>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6780F7A2-F72C-4465-8E3F-A0A9C8C22A0C}"/>
                  </a:ext>
                </a:extLst>
              </p:cNvPr>
              <p:cNvGraphicFramePr>
                <a:graphicFrameLocks noChangeAspect="1"/>
              </p:cNvGraphicFramePr>
              <p:nvPr>
                <p:extLst>
                  <p:ext uri="{D42A27DB-BD31-4B8C-83A1-F6EECF244321}">
                    <p14:modId xmlns:p14="http://schemas.microsoft.com/office/powerpoint/2010/main" val="1531429194"/>
                  </p:ext>
                </p:extLst>
              </p:nvPr>
            </p:nvGraphicFramePr>
            <p:xfrm>
              <a:off x="5607182" y="2321106"/>
              <a:ext cx="1454332" cy="818062"/>
            </p:xfrm>
            <a:graphic>
              <a:graphicData uri="http://schemas.microsoft.com/office/powerpoint/2016/slidezoom">
                <pslz:sldZm>
                  <pslz:sldZmObj sldId="287" cId="3156556445">
                    <pslz:zmPr id="{B6FD34BF-447B-4972-844C-60695AFC1423}" returnToParent="0" transitionDur="1000">
                      <p166:blipFill xmlns:p166="http://schemas.microsoft.com/office/powerpoint/2016/6/main">
                        <a:blip r:embed="rId12"/>
                        <a:stretch>
                          <a:fillRect/>
                        </a:stretch>
                      </p166:blipFill>
                      <p166:spPr xmlns:p166="http://schemas.microsoft.com/office/powerpoint/2016/6/main">
                        <a:xfrm>
                          <a:off x="0" y="0"/>
                          <a:ext cx="1454332" cy="818062"/>
                        </a:xfrm>
                        <a:prstGeom prst="rect">
                          <a:avLst/>
                        </a:prstGeom>
                        <a:ln w="3175">
                          <a:solidFill>
                            <a:prstClr val="ltGray"/>
                          </a:solidFill>
                        </a:ln>
                      </p166:spPr>
                    </pslz:zmPr>
                  </pslz:sldZmObj>
                </pslz:sldZm>
              </a:graphicData>
            </a:graphic>
          </p:graphicFrame>
        </mc:Choice>
        <mc:Fallback xmlns="">
          <p:pic>
            <p:nvPicPr>
              <p:cNvPr id="16" name="Slide Zoom 15">
                <a:hlinkClick r:id="rId14" action="ppaction://hlinksldjump"/>
                <a:extLst>
                  <a:ext uri="{FF2B5EF4-FFF2-40B4-BE49-F238E27FC236}">
                    <a16:creationId xmlns:a16="http://schemas.microsoft.com/office/drawing/2014/main" id="{6780F7A2-F72C-4465-8E3F-A0A9C8C22A0C}"/>
                  </a:ext>
                </a:extLst>
              </p:cNvPr>
              <p:cNvPicPr>
                <a:picLocks noGrp="1" noRot="1" noChangeAspect="1" noMove="1" noResize="1" noEditPoints="1" noAdjustHandles="1" noChangeArrowheads="1" noChangeShapeType="1"/>
              </p:cNvPicPr>
              <p:nvPr/>
            </p:nvPicPr>
            <p:blipFill>
              <a:blip r:embed="rId15"/>
              <a:stretch>
                <a:fillRect/>
              </a:stretch>
            </p:blipFill>
            <p:spPr>
              <a:xfrm>
                <a:off x="5607182" y="2321106"/>
                <a:ext cx="1454332" cy="818062"/>
              </a:xfrm>
              <a:prstGeom prst="rect">
                <a:avLst/>
              </a:prstGeom>
              <a:ln w="3175">
                <a:solidFill>
                  <a:prstClr val="ltGray"/>
                </a:solidFill>
              </a:ln>
            </p:spPr>
          </p:pic>
        </mc:Fallback>
      </mc:AlternateContent>
      <p:sp>
        <p:nvSpPr>
          <p:cNvPr id="18" name="TextBox 17">
            <a:extLst>
              <a:ext uri="{FF2B5EF4-FFF2-40B4-BE49-F238E27FC236}">
                <a16:creationId xmlns:a16="http://schemas.microsoft.com/office/drawing/2014/main" id="{89B9907A-7C25-4A12-9BA6-C453A9DCF361}"/>
              </a:ext>
            </a:extLst>
          </p:cNvPr>
          <p:cNvSpPr txBox="1"/>
          <p:nvPr/>
        </p:nvSpPr>
        <p:spPr>
          <a:xfrm>
            <a:off x="5192544" y="1514454"/>
            <a:ext cx="2283607" cy="707886"/>
          </a:xfrm>
          <a:prstGeom prst="rect">
            <a:avLst/>
          </a:prstGeom>
          <a:solidFill>
            <a:schemeClr val="bg1"/>
          </a:solidFill>
        </p:spPr>
        <p:txBody>
          <a:bodyPr wrap="square" rtlCol="0">
            <a:spAutoFit/>
          </a:bodyPr>
          <a:lstStyle/>
          <a:p>
            <a:r>
              <a:rPr lang="en-US" sz="4000" dirty="0">
                <a:solidFill>
                  <a:srgbClr val="FF0000"/>
                </a:solidFill>
              </a:rPr>
              <a:t>Click here</a:t>
            </a:r>
            <a:endParaRPr lang="en-US" sz="4000" dirty="0"/>
          </a:p>
        </p:txBody>
      </p:sp>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3C4B79B8-E267-4A70-B352-BF1D599895DA}"/>
                  </a:ext>
                </a:extLst>
              </p:cNvPr>
              <p:cNvGraphicFramePr>
                <a:graphicFrameLocks noChangeAspect="1"/>
              </p:cNvGraphicFramePr>
              <p:nvPr>
                <p:extLst>
                  <p:ext uri="{D42A27DB-BD31-4B8C-83A1-F6EECF244321}">
                    <p14:modId xmlns:p14="http://schemas.microsoft.com/office/powerpoint/2010/main" val="1196989813"/>
                  </p:ext>
                </p:extLst>
              </p:nvPr>
            </p:nvGraphicFramePr>
            <p:xfrm>
              <a:off x="9762239" y="43687"/>
              <a:ext cx="2221397" cy="1249536"/>
            </p:xfrm>
            <a:graphic>
              <a:graphicData uri="http://schemas.microsoft.com/office/powerpoint/2016/slidezoom">
                <pslz:sldZm>
                  <pslz:sldZmObj sldId="257" cId="2525872227">
                    <pslz:zmPr id="{EA1D4B84-974E-4EF4-9470-5D642B0049AC}" returnToParent="0" transitionDur="1000">
                      <p166:blipFill xmlns:p166="http://schemas.microsoft.com/office/powerpoint/2016/6/main">
                        <a:blip r:embed="rId16"/>
                        <a:stretch>
                          <a:fillRect/>
                        </a:stretch>
                      </p166:blipFill>
                      <p166:spPr xmlns:p166="http://schemas.microsoft.com/office/powerpoint/2016/6/main">
                        <a:xfrm>
                          <a:off x="0" y="0"/>
                          <a:ext cx="2221397" cy="1249536"/>
                        </a:xfrm>
                        <a:prstGeom prst="rect">
                          <a:avLst/>
                        </a:prstGeom>
                        <a:ln w="3175">
                          <a:solidFill>
                            <a:prstClr val="ltGray"/>
                          </a:solidFill>
                        </a:ln>
                      </p166:spPr>
                    </pslz:zmPr>
                  </pslz:sldZmObj>
                </pslz:sldZm>
              </a:graphicData>
            </a:graphic>
          </p:graphicFrame>
        </mc:Choice>
        <mc:Fallback xmlns="">
          <p:pic>
            <p:nvPicPr>
              <p:cNvPr id="19" name="Slide Zoom 18">
                <a:hlinkClick r:id="rId17" action="ppaction://hlinksldjump"/>
                <a:extLst>
                  <a:ext uri="{FF2B5EF4-FFF2-40B4-BE49-F238E27FC236}">
                    <a16:creationId xmlns:a16="http://schemas.microsoft.com/office/drawing/2014/main" id="{3C4B79B8-E267-4A70-B352-BF1D599895DA}"/>
                  </a:ext>
                </a:extLst>
              </p:cNvPr>
              <p:cNvPicPr>
                <a:picLocks noGrp="1" noRot="1" noChangeAspect="1" noMove="1" noResize="1" noEditPoints="1" noAdjustHandles="1" noChangeArrowheads="1" noChangeShapeType="1"/>
              </p:cNvPicPr>
              <p:nvPr/>
            </p:nvPicPr>
            <p:blipFill>
              <a:blip r:embed="rId18"/>
              <a:stretch>
                <a:fillRect/>
              </a:stretch>
            </p:blipFill>
            <p:spPr>
              <a:xfrm>
                <a:off x="9762239" y="43687"/>
                <a:ext cx="2221397" cy="1249536"/>
              </a:xfrm>
              <a:prstGeom prst="rect">
                <a:avLst/>
              </a:prstGeom>
              <a:ln w="3175">
                <a:solidFill>
                  <a:prstClr val="ltGray"/>
                </a:solidFill>
              </a:ln>
            </p:spPr>
          </p:pic>
        </mc:Fallback>
      </mc:AlternateContent>
      <p:sp>
        <p:nvSpPr>
          <p:cNvPr id="3" name="Footer Placeholder 2">
            <a:extLst>
              <a:ext uri="{FF2B5EF4-FFF2-40B4-BE49-F238E27FC236}">
                <a16:creationId xmlns:a16="http://schemas.microsoft.com/office/drawing/2014/main" id="{761D6D3E-1629-46FE-BCF7-68D53445424A}"/>
              </a:ext>
            </a:extLst>
          </p:cNvPr>
          <p:cNvSpPr>
            <a:spLocks noGrp="1"/>
          </p:cNvSpPr>
          <p:nvPr>
            <p:ph type="ftr" sz="quarter" idx="11"/>
          </p:nvPr>
        </p:nvSpPr>
        <p:spPr>
          <a:xfrm>
            <a:off x="4038600" y="6480756"/>
            <a:ext cx="4114800" cy="365125"/>
          </a:xfrm>
        </p:spPr>
        <p:txBody>
          <a:bodyPr/>
          <a:lstStyle/>
          <a:p>
            <a:r>
              <a:rPr lang="en-US" dirty="0"/>
              <a:t>Created by Kim Wiggins; www.OTKimWiggins.com </a:t>
            </a:r>
          </a:p>
        </p:txBody>
      </p: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EA6B1EC4-01F8-420A-B34E-E031ECFD0DB7}"/>
                  </a:ext>
                </a:extLst>
              </p:cNvPr>
              <p:cNvGraphicFramePr>
                <a:graphicFrameLocks noChangeAspect="1"/>
              </p:cNvGraphicFramePr>
              <p:nvPr>
                <p:extLst>
                  <p:ext uri="{D42A27DB-BD31-4B8C-83A1-F6EECF244321}">
                    <p14:modId xmlns:p14="http://schemas.microsoft.com/office/powerpoint/2010/main" val="2844649451"/>
                  </p:ext>
                </p:extLst>
              </p:nvPr>
            </p:nvGraphicFramePr>
            <p:xfrm>
              <a:off x="-5552" y="6278851"/>
              <a:ext cx="729343" cy="410255"/>
            </p:xfrm>
            <a:graphic>
              <a:graphicData uri="http://schemas.microsoft.com/office/powerpoint/2016/slidezoom">
                <pslz:sldZm>
                  <pslz:sldZmObj sldId="288" cId="3076211734">
                    <pslz:zmPr id="{1ADBC9CD-D0B8-493E-B9CE-652B07CA28B8}" returnToParent="0" transitionDur="1000">
                      <p166:blipFill xmlns:p166="http://schemas.microsoft.com/office/powerpoint/2016/6/main">
                        <a:blip r:embed="rId19"/>
                        <a:stretch>
                          <a:fillRect/>
                        </a:stretch>
                      </p166:blipFill>
                      <p166:spPr xmlns:p166="http://schemas.microsoft.com/office/powerpoint/2016/6/main">
                        <a:xfrm>
                          <a:off x="0" y="0"/>
                          <a:ext cx="729343" cy="410255"/>
                        </a:xfrm>
                        <a:prstGeom prst="rect">
                          <a:avLst/>
                        </a:prstGeom>
                        <a:ln w="3175">
                          <a:solidFill>
                            <a:prstClr val="ltGray"/>
                          </a:solidFill>
                        </a:ln>
                      </p166:spPr>
                    </pslz:zmPr>
                  </pslz:sldZmObj>
                </pslz:sldZm>
              </a:graphicData>
            </a:graphic>
          </p:graphicFrame>
        </mc:Choice>
        <mc:Fallback>
          <p:pic>
            <p:nvPicPr>
              <p:cNvPr id="6" name="Slide Zoom 5">
                <a:hlinkClick r:id="rId20" action="ppaction://hlinksldjump"/>
                <a:extLst>
                  <a:ext uri="{FF2B5EF4-FFF2-40B4-BE49-F238E27FC236}">
                    <a16:creationId xmlns:a16="http://schemas.microsoft.com/office/drawing/2014/main" id="{EA6B1EC4-01F8-420A-B34E-E031ECFD0DB7}"/>
                  </a:ext>
                </a:extLst>
              </p:cNvPr>
              <p:cNvPicPr>
                <a:picLocks noGrp="1" noRot="1" noChangeAspect="1" noMove="1" noResize="1" noEditPoints="1" noAdjustHandles="1" noChangeArrowheads="1" noChangeShapeType="1"/>
              </p:cNvPicPr>
              <p:nvPr/>
            </p:nvPicPr>
            <p:blipFill>
              <a:blip r:embed="rId19"/>
              <a:stretch>
                <a:fillRect/>
              </a:stretch>
            </p:blipFill>
            <p:spPr>
              <a:xfrm>
                <a:off x="-5552" y="6278851"/>
                <a:ext cx="729343" cy="410255"/>
              </a:xfrm>
              <a:prstGeom prst="rect">
                <a:avLst/>
              </a:prstGeom>
              <a:ln w="3175">
                <a:solidFill>
                  <a:prstClr val="ltGray"/>
                </a:solidFill>
              </a:ln>
            </p:spPr>
          </p:pic>
        </mc:Fallback>
      </mc:AlternateContent>
    </p:spTree>
    <p:extLst>
      <p:ext uri="{BB962C8B-B14F-4D97-AF65-F5344CB8AC3E}">
        <p14:creationId xmlns:p14="http://schemas.microsoft.com/office/powerpoint/2010/main" val="356571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14"/>
                                        </p:tgtEl>
                                      </p:cBhvr>
                                    </p:cmd>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F280-DB17-4A89-A327-0A762DB212C9}"/>
              </a:ext>
            </a:extLst>
          </p:cNvPr>
          <p:cNvSpPr>
            <a:spLocks noGrp="1"/>
          </p:cNvSpPr>
          <p:nvPr>
            <p:ph type="title"/>
          </p:nvPr>
        </p:nvSpPr>
        <p:spPr>
          <a:xfrm>
            <a:off x="0" y="0"/>
            <a:ext cx="10515600" cy="575401"/>
          </a:xfrm>
        </p:spPr>
        <p:txBody>
          <a:bodyPr>
            <a:normAutofit fontScale="90000"/>
          </a:bodyPr>
          <a:lstStyle/>
          <a:p>
            <a:r>
              <a:rPr lang="en-US" dirty="0"/>
              <a:t>Emergency Meeting</a:t>
            </a:r>
          </a:p>
        </p:txBody>
      </p:sp>
      <p:pic>
        <p:nvPicPr>
          <p:cNvPr id="29700" name="Picture 4" descr="Among Us: Emergency meeting - Among Us Guide | gamepressure.com">
            <a:extLst>
              <a:ext uri="{FF2B5EF4-FFF2-40B4-BE49-F238E27FC236}">
                <a16:creationId xmlns:a16="http://schemas.microsoft.com/office/drawing/2014/main" id="{A13F56EF-AF24-4D5C-82D6-7A8E68559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208" y="2080791"/>
            <a:ext cx="8051583" cy="45290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727395-E409-4466-BE09-24AAF33BAFB6}"/>
              </a:ext>
            </a:extLst>
          </p:cNvPr>
          <p:cNvSpPr txBox="1"/>
          <p:nvPr/>
        </p:nvSpPr>
        <p:spPr>
          <a:xfrm>
            <a:off x="302839" y="974153"/>
            <a:ext cx="8738011" cy="707886"/>
          </a:xfrm>
          <a:prstGeom prst="rect">
            <a:avLst/>
          </a:prstGeom>
          <a:solidFill>
            <a:schemeClr val="bg1"/>
          </a:solidFill>
        </p:spPr>
        <p:txBody>
          <a:bodyPr wrap="square" rtlCol="0">
            <a:spAutoFit/>
          </a:bodyPr>
          <a:lstStyle/>
          <a:p>
            <a:r>
              <a:rPr lang="en-US" sz="4000" dirty="0">
                <a:solidFill>
                  <a:srgbClr val="FF0000"/>
                </a:solidFill>
              </a:rPr>
              <a:t>WRITE</a:t>
            </a:r>
            <a:r>
              <a:rPr lang="en-US" sz="4000" dirty="0"/>
              <a:t>:  I suspect ___________________</a:t>
            </a:r>
          </a:p>
        </p:txBody>
      </p:sp>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58EAF3A6-EAA5-40CC-952C-3259D092950D}"/>
                  </a:ext>
                </a:extLst>
              </p:cNvPr>
              <p:cNvGraphicFramePr>
                <a:graphicFrameLocks noChangeAspect="1"/>
              </p:cNvGraphicFramePr>
              <p:nvPr>
                <p:extLst>
                  <p:ext uri="{D42A27DB-BD31-4B8C-83A1-F6EECF244321}">
                    <p14:modId xmlns:p14="http://schemas.microsoft.com/office/powerpoint/2010/main" val="2826067937"/>
                  </p:ext>
                </p:extLst>
              </p:nvPr>
            </p:nvGraphicFramePr>
            <p:xfrm>
              <a:off x="1" y="5072743"/>
              <a:ext cx="729342" cy="410255"/>
            </p:xfrm>
            <a:graphic>
              <a:graphicData uri="http://schemas.microsoft.com/office/powerpoint/2016/slidezoom">
                <pslz:sldZm>
                  <pslz:sldZmObj sldId="276" cId="3236919593">
                    <pslz:zmPr id="{1D0B3431-186D-482D-89FB-BCD421CFE4D2}" returnToParent="0" transitionDur="1000">
                      <p166:blipFill xmlns:p166="http://schemas.microsoft.com/office/powerpoint/2016/6/main">
                        <a:blip r:embed="rId3"/>
                        <a:stretch>
                          <a:fillRect/>
                        </a:stretch>
                      </p166:blipFill>
                      <p166:spPr xmlns:p166="http://schemas.microsoft.com/office/powerpoint/2016/6/main">
                        <a:xfrm>
                          <a:off x="0" y="0"/>
                          <a:ext cx="729342" cy="410255"/>
                        </a:xfrm>
                        <a:prstGeom prst="rect">
                          <a:avLst/>
                        </a:prstGeom>
                        <a:ln w="3175">
                          <a:solidFill>
                            <a:prstClr val="ltGray"/>
                          </a:solidFill>
                        </a:ln>
                      </p166:spPr>
                    </pslz:zmPr>
                  </pslz:sldZmObj>
                </pslz:sldZm>
              </a:graphicData>
            </a:graphic>
          </p:graphicFrame>
        </mc:Choice>
        <mc:Fallback>
          <p:pic>
            <p:nvPicPr>
              <p:cNvPr id="8" name="Slide Zoom 7">
                <a:hlinkClick r:id="rId4" action="ppaction://hlinksldjump"/>
                <a:extLst>
                  <a:ext uri="{FF2B5EF4-FFF2-40B4-BE49-F238E27FC236}">
                    <a16:creationId xmlns:a16="http://schemas.microsoft.com/office/drawing/2014/main" id="{58EAF3A6-EAA5-40CC-952C-3259D092950D}"/>
                  </a:ext>
                </a:extLst>
              </p:cNvPr>
              <p:cNvPicPr>
                <a:picLocks noGrp="1" noRot="1" noChangeAspect="1" noMove="1" noResize="1" noEditPoints="1" noAdjustHandles="1" noChangeArrowheads="1" noChangeShapeType="1"/>
              </p:cNvPicPr>
              <p:nvPr/>
            </p:nvPicPr>
            <p:blipFill>
              <a:blip r:embed="rId3"/>
              <a:stretch>
                <a:fillRect/>
              </a:stretch>
            </p:blipFill>
            <p:spPr>
              <a:xfrm>
                <a:off x="1" y="5072743"/>
                <a:ext cx="729342" cy="41025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21F3B95-6FD6-46A8-8002-5D8E7D3F0E0B}"/>
                  </a:ext>
                </a:extLst>
              </p:cNvPr>
              <p:cNvGraphicFramePr>
                <a:graphicFrameLocks noChangeAspect="1"/>
              </p:cNvGraphicFramePr>
              <p:nvPr>
                <p:extLst>
                  <p:ext uri="{D42A27DB-BD31-4B8C-83A1-F6EECF244321}">
                    <p14:modId xmlns:p14="http://schemas.microsoft.com/office/powerpoint/2010/main" val="2105726039"/>
                  </p:ext>
                </p:extLst>
              </p:nvPr>
            </p:nvGraphicFramePr>
            <p:xfrm>
              <a:off x="9692639" y="90962"/>
              <a:ext cx="2337649" cy="1314928"/>
            </p:xfrm>
            <a:graphic>
              <a:graphicData uri="http://schemas.microsoft.com/office/powerpoint/2016/slidezoom">
                <pslz:sldZm>
                  <pslz:sldZmObj sldId="257" cId="2525872227">
                    <pslz:zmPr id="{169B7CAA-7E13-46E0-B942-0AAC65A8FF7C}" returnToParent="0" transitionDur="1000">
                      <p166:blipFill xmlns:p166="http://schemas.microsoft.com/office/powerpoint/2016/6/main">
                        <a:blip r:embed="rId5"/>
                        <a:stretch>
                          <a:fillRect/>
                        </a:stretch>
                      </p166:blipFill>
                      <p166:spPr xmlns:p166="http://schemas.microsoft.com/office/powerpoint/2016/6/main">
                        <a:xfrm>
                          <a:off x="0" y="0"/>
                          <a:ext cx="2337649" cy="1314928"/>
                        </a:xfrm>
                        <a:prstGeom prst="rect">
                          <a:avLst/>
                        </a:prstGeom>
                        <a:ln w="3175">
                          <a:solidFill>
                            <a:prstClr val="ltGray"/>
                          </a:solidFill>
                        </a:ln>
                      </p166:spPr>
                    </pslz:zmPr>
                  </pslz:sldZmObj>
                </pslz:sldZm>
              </a:graphicData>
            </a:graphic>
          </p:graphicFrame>
        </mc:Choice>
        <mc:Fallback xmlns="">
          <p:pic>
            <p:nvPicPr>
              <p:cNvPr id="10" name="Slide Zoom 9">
                <a:hlinkClick r:id="rId7" action="ppaction://hlinksldjump"/>
                <a:extLst>
                  <a:ext uri="{FF2B5EF4-FFF2-40B4-BE49-F238E27FC236}">
                    <a16:creationId xmlns:a16="http://schemas.microsoft.com/office/drawing/2014/main" id="{D21F3B95-6FD6-46A8-8002-5D8E7D3F0E0B}"/>
                  </a:ext>
                </a:extLst>
              </p:cNvPr>
              <p:cNvPicPr>
                <a:picLocks noGrp="1" noRot="1" noChangeAspect="1" noMove="1" noResize="1" noEditPoints="1" noAdjustHandles="1" noChangeArrowheads="1" noChangeShapeType="1"/>
              </p:cNvPicPr>
              <p:nvPr/>
            </p:nvPicPr>
            <p:blipFill>
              <a:blip r:embed="rId8"/>
              <a:stretch>
                <a:fillRect/>
              </a:stretch>
            </p:blipFill>
            <p:spPr>
              <a:xfrm>
                <a:off x="9692639" y="90962"/>
                <a:ext cx="2337649" cy="1314928"/>
              </a:xfrm>
              <a:prstGeom prst="rect">
                <a:avLst/>
              </a:prstGeom>
              <a:ln w="3175">
                <a:solidFill>
                  <a:prstClr val="ltGray"/>
                </a:solidFill>
              </a:ln>
            </p:spPr>
          </p:pic>
        </mc:Fallback>
      </mc:AlternateContent>
      <p:sp>
        <p:nvSpPr>
          <p:cNvPr id="3" name="Footer Placeholder 2">
            <a:extLst>
              <a:ext uri="{FF2B5EF4-FFF2-40B4-BE49-F238E27FC236}">
                <a16:creationId xmlns:a16="http://schemas.microsoft.com/office/drawing/2014/main" id="{F59C4FCE-0916-48C9-8CF7-E807C6C4DBFD}"/>
              </a:ext>
            </a:extLst>
          </p:cNvPr>
          <p:cNvSpPr>
            <a:spLocks noGrp="1"/>
          </p:cNvSpPr>
          <p:nvPr>
            <p:ph type="ftr" sz="quarter" idx="11"/>
          </p:nvPr>
        </p:nvSpPr>
        <p:spPr>
          <a:xfrm>
            <a:off x="4038599" y="6492875"/>
            <a:ext cx="4114800" cy="365125"/>
          </a:xfrm>
        </p:spPr>
        <p:txBody>
          <a:bodyPr/>
          <a:lstStyle/>
          <a:p>
            <a:r>
              <a:rPr lang="en-US" dirty="0"/>
              <a:t>Created by Kim Wiggins; www.OTKimWiggins.com </a:t>
            </a:r>
          </a:p>
        </p:txBody>
      </p:sp>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D60EA886-9C31-43B7-B6E7-1849253A2777}"/>
                  </a:ext>
                </a:extLst>
              </p:cNvPr>
              <p:cNvGraphicFramePr>
                <a:graphicFrameLocks noChangeAspect="1"/>
              </p:cNvGraphicFramePr>
              <p:nvPr>
                <p:extLst>
                  <p:ext uri="{D42A27DB-BD31-4B8C-83A1-F6EECF244321}">
                    <p14:modId xmlns:p14="http://schemas.microsoft.com/office/powerpoint/2010/main" val="3361189765"/>
                  </p:ext>
                </p:extLst>
              </p:nvPr>
            </p:nvGraphicFramePr>
            <p:xfrm>
              <a:off x="-5552" y="6278851"/>
              <a:ext cx="729343" cy="410255"/>
            </p:xfrm>
            <a:graphic>
              <a:graphicData uri="http://schemas.microsoft.com/office/powerpoint/2016/slidezoom">
                <pslz:sldZm>
                  <pslz:sldZmObj sldId="288" cId="3076211734">
                    <pslz:zmPr id="{1ADBC9CD-D0B8-493E-B9CE-652B07CA28B8}" returnToParent="0" transitionDur="1000">
                      <p166:blipFill xmlns:p166="http://schemas.microsoft.com/office/powerpoint/2016/6/main">
                        <a:blip r:embed="rId9"/>
                        <a:stretch>
                          <a:fillRect/>
                        </a:stretch>
                      </p166:blipFill>
                      <p166:spPr xmlns:p166="http://schemas.microsoft.com/office/powerpoint/2016/6/main">
                        <a:xfrm>
                          <a:off x="0" y="0"/>
                          <a:ext cx="729343" cy="410255"/>
                        </a:xfrm>
                        <a:prstGeom prst="rect">
                          <a:avLst/>
                        </a:prstGeom>
                        <a:ln w="3175">
                          <a:solidFill>
                            <a:prstClr val="ltGray"/>
                          </a:solidFill>
                        </a:ln>
                      </p166:spPr>
                    </pslz:zmPr>
                  </pslz:sldZmObj>
                </pslz:sldZm>
              </a:graphicData>
            </a:graphic>
          </p:graphicFrame>
        </mc:Choice>
        <mc:Fallback>
          <p:pic>
            <p:nvPicPr>
              <p:cNvPr id="9" name="Slide Zoom 8">
                <a:hlinkClick r:id="rId10" action="ppaction://hlinksldjump"/>
                <a:extLst>
                  <a:ext uri="{FF2B5EF4-FFF2-40B4-BE49-F238E27FC236}">
                    <a16:creationId xmlns:a16="http://schemas.microsoft.com/office/drawing/2014/main" id="{D60EA886-9C31-43B7-B6E7-1849253A2777}"/>
                  </a:ext>
                </a:extLst>
              </p:cNvPr>
              <p:cNvPicPr>
                <a:picLocks noGrp="1" noRot="1" noChangeAspect="1" noMove="1" noResize="1" noEditPoints="1" noAdjustHandles="1" noChangeArrowheads="1" noChangeShapeType="1"/>
              </p:cNvPicPr>
              <p:nvPr/>
            </p:nvPicPr>
            <p:blipFill>
              <a:blip r:embed="rId9"/>
              <a:stretch>
                <a:fillRect/>
              </a:stretch>
            </p:blipFill>
            <p:spPr>
              <a:xfrm>
                <a:off x="-5552" y="6278851"/>
                <a:ext cx="729343" cy="410255"/>
              </a:xfrm>
              <a:prstGeom prst="rect">
                <a:avLst/>
              </a:prstGeom>
              <a:ln w="3175">
                <a:solidFill>
                  <a:prstClr val="ltGray"/>
                </a:solidFill>
              </a:ln>
            </p:spPr>
          </p:pic>
        </mc:Fallback>
      </mc:AlternateContent>
    </p:spTree>
    <p:extLst>
      <p:ext uri="{BB962C8B-B14F-4D97-AF65-F5344CB8AC3E}">
        <p14:creationId xmlns:p14="http://schemas.microsoft.com/office/powerpoint/2010/main" val="3156556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3033</TotalTime>
  <Words>1069</Words>
  <Application>Microsoft Office PowerPoint</Application>
  <PresentationFormat>Widescreen</PresentationFormat>
  <Paragraphs>127</Paragraphs>
  <Slides>30</Slides>
  <Notes>7</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Bradley Hand ITC</vt:lpstr>
      <vt:lpstr>Calibri</vt:lpstr>
      <vt:lpstr>Calibri Light</vt:lpstr>
      <vt:lpstr>Office Theme</vt:lpstr>
      <vt:lpstr>Created by Kim Wiggins, OT www.OTKimWiggins.com </vt:lpstr>
      <vt:lpstr>Among Us Character Images downloaded from https://www.citypng.com/    Sound Effects downloaded from https://www.voicy.network/pages/among-us    Images downloaded from Google Images </vt:lpstr>
      <vt:lpstr>PowerPoint Presentation</vt:lpstr>
      <vt:lpstr>PowerPoint Presentation</vt:lpstr>
      <vt:lpstr>PowerPoint Presentation</vt:lpstr>
      <vt:lpstr>PowerPoint Presentation</vt:lpstr>
      <vt:lpstr>PowerPoint Presentation</vt:lpstr>
      <vt:lpstr>Cafeteria      </vt:lpstr>
      <vt:lpstr>Emergency Meeting</vt:lpstr>
      <vt:lpstr>TASK</vt:lpstr>
      <vt:lpstr>TASK 1</vt:lpstr>
      <vt:lpstr>TASK 2</vt:lpstr>
      <vt:lpstr>TASK 3</vt:lpstr>
      <vt:lpstr>TASK 4</vt:lpstr>
      <vt:lpstr>TASK 5</vt:lpstr>
      <vt:lpstr>TASK 6</vt:lpstr>
      <vt:lpstr>TASK 7</vt:lpstr>
      <vt:lpstr>Storage</vt:lpstr>
      <vt:lpstr>Weapons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vICTORY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Wiggins</dc:creator>
  <cp:lastModifiedBy>Kimberly Wiggins</cp:lastModifiedBy>
  <cp:revision>41</cp:revision>
  <dcterms:created xsi:type="dcterms:W3CDTF">2021-01-07T21:14:16Z</dcterms:created>
  <dcterms:modified xsi:type="dcterms:W3CDTF">2021-01-15T14:08:13Z</dcterms:modified>
</cp:coreProperties>
</file>